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32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8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1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00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97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8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19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96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02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8578-3387-4C1B-AA67-914023548170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90186-8F8B-4721-99F3-B162E487B0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7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AA96AB5-5046-FA19-CD5E-157C71C9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77" y="10451125"/>
            <a:ext cx="922357" cy="13896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57CC2A2-F267-E27B-8727-EFDF2B006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4139">
            <a:off x="4038573" y="10703831"/>
            <a:ext cx="853761" cy="13568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65CA786-F2C6-F4E7-F6BE-6148F7516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4770">
            <a:off x="2492797" y="10726306"/>
            <a:ext cx="856046" cy="1346588"/>
          </a:xfrm>
          <a:prstGeom prst="rect">
            <a:avLst/>
          </a:prstGeom>
        </p:spPr>
      </p:pic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6C045EC5-4366-D8E2-AEAE-8D93172E7BF9}"/>
              </a:ext>
            </a:extLst>
          </p:cNvPr>
          <p:cNvSpPr/>
          <p:nvPr/>
        </p:nvSpPr>
        <p:spPr>
          <a:xfrm>
            <a:off x="61265" y="9306316"/>
            <a:ext cx="6715289" cy="814090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23EEBD2-0DAC-B64F-67F1-36F4128234BD}"/>
              </a:ext>
            </a:extLst>
          </p:cNvPr>
          <p:cNvSpPr/>
          <p:nvPr/>
        </p:nvSpPr>
        <p:spPr>
          <a:xfrm>
            <a:off x="61266" y="7074447"/>
            <a:ext cx="6715288" cy="81409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F20B0FE-5811-C22D-112C-7CA70AB5B258}"/>
              </a:ext>
            </a:extLst>
          </p:cNvPr>
          <p:cNvSpPr/>
          <p:nvPr/>
        </p:nvSpPr>
        <p:spPr>
          <a:xfrm>
            <a:off x="61265" y="5561105"/>
            <a:ext cx="6715289" cy="126155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43FD462-71B2-FDBD-F404-8B626F795C33}"/>
              </a:ext>
            </a:extLst>
          </p:cNvPr>
          <p:cNvSpPr/>
          <p:nvPr/>
        </p:nvSpPr>
        <p:spPr>
          <a:xfrm>
            <a:off x="677626" y="6894742"/>
            <a:ext cx="410645" cy="41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E9D345F0-613A-62DC-400C-394C7F6BAE97}"/>
              </a:ext>
            </a:extLst>
          </p:cNvPr>
          <p:cNvSpPr/>
          <p:nvPr/>
        </p:nvSpPr>
        <p:spPr>
          <a:xfrm>
            <a:off x="242770" y="6880936"/>
            <a:ext cx="410645" cy="41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268CD507-228C-9304-774D-F6BF917FD165}"/>
              </a:ext>
            </a:extLst>
          </p:cNvPr>
          <p:cNvSpPr txBox="1">
            <a:spLocks/>
          </p:cNvSpPr>
          <p:nvPr/>
        </p:nvSpPr>
        <p:spPr>
          <a:xfrm>
            <a:off x="-44936" y="6739086"/>
            <a:ext cx="1894404" cy="580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　職 </a:t>
            </a:r>
            <a:r>
              <a:rPr lang="ja-JP" altLang="en-US" sz="18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種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538E7D9-2684-3FDB-12FE-8A4D592A5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50" y="2682958"/>
            <a:ext cx="6146854" cy="46464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800" b="1" dirty="0">
                <a:latin typeface="+mn-ea"/>
                <a:ea typeface="+mn-ea"/>
              </a:rPr>
              <a:t>東京農工大学の皆さんへ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E040B44-90A8-DC05-370C-149C82CF9C4E}"/>
              </a:ext>
            </a:extLst>
          </p:cNvPr>
          <p:cNvSpPr txBox="1">
            <a:spLocks/>
          </p:cNvSpPr>
          <p:nvPr/>
        </p:nvSpPr>
        <p:spPr>
          <a:xfrm>
            <a:off x="-350830" y="3765818"/>
            <a:ext cx="7536795" cy="499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600" b="1" dirty="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3D2CB4-5E39-31CA-B56A-96C7789F8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36" y="214948"/>
            <a:ext cx="6434245" cy="23467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55EEE65-9239-CD72-1EEC-4187F0A8C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999" y="3134949"/>
            <a:ext cx="4779827" cy="45422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5133A23-E59E-7247-7CDE-B3B7411E8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5922" y="1483823"/>
            <a:ext cx="2282078" cy="14726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FC918EC-B712-72BF-3EBD-E3030DCB2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018" y="3041286"/>
            <a:ext cx="1148261" cy="705482"/>
          </a:xfrm>
          <a:prstGeom prst="rect">
            <a:avLst/>
          </a:prstGeom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0D2761D1-790B-6AFA-F352-964A132A5431}"/>
              </a:ext>
            </a:extLst>
          </p:cNvPr>
          <p:cNvSpPr txBox="1">
            <a:spLocks/>
          </p:cNvSpPr>
          <p:nvPr/>
        </p:nvSpPr>
        <p:spPr>
          <a:xfrm>
            <a:off x="208243" y="8280992"/>
            <a:ext cx="6667098" cy="580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>
                <a:latin typeface="+mn-ea"/>
                <a:ea typeface="+mn-ea"/>
              </a:rPr>
              <a:t>各生産設備のメンテナンス・工程管理・資材管理他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358BCC3A-595A-4E3D-FB25-15E9E0081255}"/>
              </a:ext>
            </a:extLst>
          </p:cNvPr>
          <p:cNvSpPr txBox="1">
            <a:spLocks/>
          </p:cNvSpPr>
          <p:nvPr/>
        </p:nvSpPr>
        <p:spPr>
          <a:xfrm>
            <a:off x="288686" y="9460748"/>
            <a:ext cx="6347595" cy="508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>
                <a:latin typeface="+mn-ea"/>
                <a:ea typeface="+mn-ea"/>
              </a:rPr>
              <a:t>三重工場（名張市西田原）・美旗工場</a:t>
            </a:r>
            <a:r>
              <a:rPr lang="en-US" altLang="ja-JP" sz="2000" b="1" dirty="0">
                <a:latin typeface="+mn-ea"/>
                <a:ea typeface="+mn-ea"/>
              </a:rPr>
              <a:t>(</a:t>
            </a:r>
            <a:r>
              <a:rPr lang="ja-JP" altLang="en-US" sz="2000" b="1" dirty="0">
                <a:latin typeface="+mn-ea"/>
                <a:ea typeface="+mn-ea"/>
              </a:rPr>
              <a:t>名張市新田</a:t>
            </a:r>
            <a:r>
              <a:rPr lang="en-US" altLang="ja-JP" sz="2000" b="1" dirty="0">
                <a:latin typeface="+mn-ea"/>
                <a:ea typeface="+mn-ea"/>
              </a:rPr>
              <a:t>)</a:t>
            </a:r>
            <a:endParaRPr lang="ja-JP" altLang="en-US" sz="2000" b="1" dirty="0">
              <a:latin typeface="+mn-ea"/>
              <a:ea typeface="+mn-ea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7A0CC756-9EA7-AE7F-A239-E0DAD4473F40}"/>
              </a:ext>
            </a:extLst>
          </p:cNvPr>
          <p:cNvSpPr txBox="1">
            <a:spLocks/>
          </p:cNvSpPr>
          <p:nvPr/>
        </p:nvSpPr>
        <p:spPr>
          <a:xfrm>
            <a:off x="208146" y="7296396"/>
            <a:ext cx="2677709" cy="4242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>
                <a:latin typeface="+mn-ea"/>
                <a:ea typeface="+mn-ea"/>
              </a:rPr>
              <a:t>生産技術職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289B6878-7F4A-53A2-B784-C84379EF5152}"/>
              </a:ext>
            </a:extLst>
          </p:cNvPr>
          <p:cNvSpPr/>
          <p:nvPr/>
        </p:nvSpPr>
        <p:spPr>
          <a:xfrm>
            <a:off x="202037" y="5296516"/>
            <a:ext cx="410645" cy="410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4912B105-3745-B059-DF90-4648CC3C8EC3}"/>
              </a:ext>
            </a:extLst>
          </p:cNvPr>
          <p:cNvSpPr/>
          <p:nvPr/>
        </p:nvSpPr>
        <p:spPr>
          <a:xfrm>
            <a:off x="623595" y="5291390"/>
            <a:ext cx="410645" cy="410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7FD5D14-163B-08BB-CA61-7822FA7C48F0}"/>
              </a:ext>
            </a:extLst>
          </p:cNvPr>
          <p:cNvSpPr/>
          <p:nvPr/>
        </p:nvSpPr>
        <p:spPr>
          <a:xfrm>
            <a:off x="1048274" y="5308895"/>
            <a:ext cx="410645" cy="410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7FE082E7-3C2B-1F73-0247-C7D55D59D33B}"/>
              </a:ext>
            </a:extLst>
          </p:cNvPr>
          <p:cNvSpPr/>
          <p:nvPr/>
        </p:nvSpPr>
        <p:spPr>
          <a:xfrm>
            <a:off x="1469832" y="5308895"/>
            <a:ext cx="410645" cy="4105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ED2E0CD-E574-F78A-A005-4E6D03FB02E3}"/>
              </a:ext>
            </a:extLst>
          </p:cNvPr>
          <p:cNvSpPr txBox="1"/>
          <p:nvPr/>
        </p:nvSpPr>
        <p:spPr>
          <a:xfrm>
            <a:off x="185524" y="5309216"/>
            <a:ext cx="705231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</a:rPr>
              <a:t>企 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 </a:t>
            </a:r>
            <a:r>
              <a:rPr kumimoji="1" lang="ja-JP" altLang="en-US" sz="2200" b="1" dirty="0">
                <a:solidFill>
                  <a:schemeClr val="bg1"/>
                </a:solidFill>
              </a:rPr>
              <a:t>業  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 </a:t>
            </a:r>
            <a:r>
              <a:rPr kumimoji="1" lang="ja-JP" altLang="en-US" sz="2200" b="1" dirty="0">
                <a:solidFill>
                  <a:schemeClr val="bg1"/>
                </a:solidFill>
              </a:rPr>
              <a:t>概 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  </a:t>
            </a:r>
            <a:r>
              <a:rPr kumimoji="1" lang="ja-JP" altLang="en-US" sz="2200" b="1" dirty="0">
                <a:solidFill>
                  <a:schemeClr val="bg1"/>
                </a:solidFill>
              </a:rPr>
              <a:t>要</a:t>
            </a:r>
            <a:endParaRPr kumimoji="1" lang="en-US" altLang="ja-JP" sz="2200" b="1" dirty="0">
              <a:solidFill>
                <a:schemeClr val="bg1"/>
              </a:solidFill>
            </a:endParaRPr>
          </a:p>
          <a:p>
            <a:endParaRPr kumimoji="1" lang="en-US" altLang="ja-JP" sz="1000" b="1" dirty="0">
              <a:solidFill>
                <a:schemeClr val="bg1"/>
              </a:solidFill>
            </a:endParaRPr>
          </a:p>
          <a:p>
            <a:endParaRPr kumimoji="1" lang="ja-JP" altLang="en-US" sz="1700" b="1" dirty="0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0C113A7B-E1D2-3FE8-38BA-78CC83EF2EDB}"/>
              </a:ext>
            </a:extLst>
          </p:cNvPr>
          <p:cNvSpPr/>
          <p:nvPr/>
        </p:nvSpPr>
        <p:spPr>
          <a:xfrm>
            <a:off x="303471" y="9075636"/>
            <a:ext cx="410645" cy="4105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A610CE86-BA40-FE21-2BC0-084C4936CD40}"/>
              </a:ext>
            </a:extLst>
          </p:cNvPr>
          <p:cNvSpPr/>
          <p:nvPr/>
        </p:nvSpPr>
        <p:spPr>
          <a:xfrm>
            <a:off x="725028" y="9075636"/>
            <a:ext cx="410645" cy="4105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AAAEDAB-38CC-09D6-AF3D-5C5500A704BA}"/>
              </a:ext>
            </a:extLst>
          </p:cNvPr>
          <p:cNvSpPr/>
          <p:nvPr/>
        </p:nvSpPr>
        <p:spPr>
          <a:xfrm>
            <a:off x="1158008" y="9075636"/>
            <a:ext cx="410645" cy="4105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1B877CAA-D378-4429-9F71-DFEC03681BAA}"/>
              </a:ext>
            </a:extLst>
          </p:cNvPr>
          <p:cNvSpPr txBox="1">
            <a:spLocks/>
          </p:cNvSpPr>
          <p:nvPr/>
        </p:nvSpPr>
        <p:spPr>
          <a:xfrm>
            <a:off x="221526" y="8924084"/>
            <a:ext cx="1419437" cy="580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勤 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務 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地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8B201DB-E211-7D82-04D0-6573ACF82888}"/>
              </a:ext>
            </a:extLst>
          </p:cNvPr>
          <p:cNvSpPr txBox="1"/>
          <p:nvPr/>
        </p:nvSpPr>
        <p:spPr>
          <a:xfrm>
            <a:off x="84055" y="5418904"/>
            <a:ext cx="70523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en-US" altLang="ja-JP" sz="1600" b="1" dirty="0"/>
              <a:t>VC3000</a:t>
            </a:r>
            <a:r>
              <a:rPr kumimoji="1" lang="ja-JP" altLang="en-US" sz="1600" b="1" dirty="0"/>
              <a:t>のど飴／男梅／はちみつきんかんのど飴でおなじみのノーベル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製菓です。創業は</a:t>
            </a:r>
            <a:r>
              <a:rPr kumimoji="1" lang="en-US" altLang="ja-JP" sz="1600" b="1" dirty="0"/>
              <a:t>1929</a:t>
            </a:r>
            <a:r>
              <a:rPr kumimoji="1" lang="ja-JP" altLang="en-US" sz="1600" b="1" dirty="0"/>
              <a:t>年。皆様に愛される商品づくりをめざして半世紀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以上にわたって常に新しい美味しさを夢中で探し続けています。</a:t>
            </a:r>
          </a:p>
          <a:p>
            <a:r>
              <a:rPr kumimoji="1" lang="ja-JP" altLang="en-US" sz="1600" b="1" dirty="0"/>
              <a:t>ホームページもご覧ください。</a:t>
            </a:r>
            <a:r>
              <a:rPr kumimoji="1" lang="en-US" altLang="ja-JP" sz="1600" b="1" dirty="0"/>
              <a:t>http://www.nobel.co.jp</a:t>
            </a:r>
            <a:endParaRPr kumimoji="1" lang="ja-JP" altLang="en-US" sz="1600" b="1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2357C9D8-9DEC-8A43-44ED-0B949C497D8B}"/>
              </a:ext>
            </a:extLst>
          </p:cNvPr>
          <p:cNvSpPr/>
          <p:nvPr/>
        </p:nvSpPr>
        <p:spPr>
          <a:xfrm>
            <a:off x="61266" y="8198646"/>
            <a:ext cx="6715288" cy="81409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F3E3AF1A-7719-2F41-D046-E688087836ED}"/>
              </a:ext>
            </a:extLst>
          </p:cNvPr>
          <p:cNvSpPr/>
          <p:nvPr/>
        </p:nvSpPr>
        <p:spPr>
          <a:xfrm>
            <a:off x="273821" y="7951152"/>
            <a:ext cx="410645" cy="410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A382E51C-D761-8044-A83D-AB642E4D1E58}"/>
              </a:ext>
            </a:extLst>
          </p:cNvPr>
          <p:cNvSpPr/>
          <p:nvPr/>
        </p:nvSpPr>
        <p:spPr>
          <a:xfrm>
            <a:off x="684465" y="7951152"/>
            <a:ext cx="410645" cy="410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0FBA7A81-4BC5-0446-3A21-8EFC1D00CBED}"/>
              </a:ext>
            </a:extLst>
          </p:cNvPr>
          <p:cNvSpPr/>
          <p:nvPr/>
        </p:nvSpPr>
        <p:spPr>
          <a:xfrm>
            <a:off x="1095110" y="7951152"/>
            <a:ext cx="410645" cy="410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69EC2607-0E30-D7D8-D19B-AF79DA849205}"/>
              </a:ext>
            </a:extLst>
          </p:cNvPr>
          <p:cNvSpPr/>
          <p:nvPr/>
        </p:nvSpPr>
        <p:spPr>
          <a:xfrm>
            <a:off x="1505754" y="7951152"/>
            <a:ext cx="410645" cy="410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D25204EA-6061-221A-D0BD-68646F1E4295}"/>
              </a:ext>
            </a:extLst>
          </p:cNvPr>
          <p:cNvSpPr txBox="1">
            <a:spLocks/>
          </p:cNvSpPr>
          <p:nvPr/>
        </p:nvSpPr>
        <p:spPr>
          <a:xfrm>
            <a:off x="245308" y="7808869"/>
            <a:ext cx="1936334" cy="580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仕 </a:t>
            </a:r>
            <a:r>
              <a:rPr lang="ja-JP" altLang="en-US" sz="18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事 </a:t>
            </a:r>
            <a:r>
              <a:rPr lang="ja-JP" altLang="en-US" sz="12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内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2200" b="1" dirty="0">
                <a:solidFill>
                  <a:schemeClr val="bg1"/>
                </a:solidFill>
                <a:latin typeface="+mn-ea"/>
                <a:ea typeface="+mn-ea"/>
              </a:rPr>
              <a:t>容</a:t>
            </a:r>
          </a:p>
        </p:txBody>
      </p:sp>
      <p:pic>
        <p:nvPicPr>
          <p:cNvPr id="1025" name="図 1024">
            <a:extLst>
              <a:ext uri="{FF2B5EF4-FFF2-40B4-BE49-F238E27FC236}">
                <a16:creationId xmlns:a16="http://schemas.microsoft.com/office/drawing/2014/main" id="{1BDE6215-8543-8092-0991-5DF3391DEA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65" y="10741720"/>
            <a:ext cx="899683" cy="1356199"/>
          </a:xfrm>
          <a:prstGeom prst="rect">
            <a:avLst/>
          </a:prstGeom>
        </p:spPr>
      </p:pic>
      <p:pic>
        <p:nvPicPr>
          <p:cNvPr id="1027" name="Picture 6" descr="吹き出しのフリーイラスト無料素材集 - チコデザ">
            <a:extLst>
              <a:ext uri="{FF2B5EF4-FFF2-40B4-BE49-F238E27FC236}">
                <a16:creationId xmlns:a16="http://schemas.microsoft.com/office/drawing/2014/main" id="{30ED96D4-80ED-B2AA-6852-AAE3509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3" y="9931628"/>
            <a:ext cx="1804444" cy="15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B75D5AF0-B73E-88DD-4BD4-6C4420DFEDE9}"/>
              </a:ext>
            </a:extLst>
          </p:cNvPr>
          <p:cNvSpPr txBox="1"/>
          <p:nvPr/>
        </p:nvSpPr>
        <p:spPr>
          <a:xfrm>
            <a:off x="701752" y="10460650"/>
            <a:ext cx="180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学生の皆さん！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ご応募を心よりお待ち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しております！！！</a:t>
            </a:r>
          </a:p>
        </p:txBody>
      </p:sp>
      <p:pic>
        <p:nvPicPr>
          <p:cNvPr id="1026" name="Picture 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81987F8-450C-BA37-9667-624CE395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82" y="236785"/>
            <a:ext cx="2363944" cy="12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QR コード&#10;&#10;自動的に生成された説明">
            <a:extLst>
              <a:ext uri="{FF2B5EF4-FFF2-40B4-BE49-F238E27FC236}">
                <a16:creationId xmlns:a16="http://schemas.microsoft.com/office/drawing/2014/main" id="{D7E1E952-425B-1909-7C62-524AB729A5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07" y="10471072"/>
            <a:ext cx="1720928" cy="17209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757E78-B20A-FA67-7D1B-6B64C741C0CF}"/>
              </a:ext>
            </a:extLst>
          </p:cNvPr>
          <p:cNvSpPr txBox="1"/>
          <p:nvPr/>
        </p:nvSpPr>
        <p:spPr>
          <a:xfrm>
            <a:off x="15111" y="3761358"/>
            <a:ext cx="50163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2025</a:t>
            </a:r>
            <a:r>
              <a:rPr kumimoji="1" lang="ja-JP" altLang="en-US" b="1" dirty="0"/>
              <a:t>年度新卒採用に先立ちまして</a:t>
            </a:r>
            <a:endParaRPr kumimoji="1" lang="en-US" altLang="ja-JP" b="1" dirty="0"/>
          </a:p>
          <a:p>
            <a:r>
              <a:rPr kumimoji="1" lang="ja-JP" altLang="en-US" b="1" dirty="0"/>
              <a:t>会社の動画をご覧いただけるよう</a:t>
            </a:r>
            <a:endParaRPr kumimoji="1" lang="en-US" altLang="ja-JP" b="1" dirty="0"/>
          </a:p>
          <a:p>
            <a:r>
              <a:rPr kumimoji="1" lang="ja-JP" altLang="en-US" b="1" dirty="0"/>
              <a:t>案内チラシを作成しました。</a:t>
            </a:r>
          </a:p>
          <a:p>
            <a:endParaRPr kumimoji="1" lang="en-US" altLang="ja-JP" sz="800" b="1" dirty="0"/>
          </a:p>
          <a:p>
            <a:r>
              <a:rPr kumimoji="1" lang="ja-JP" altLang="en-US" sz="1600" b="1" dirty="0"/>
              <a:t>以下の</a:t>
            </a:r>
            <a:r>
              <a:rPr kumimoji="1" lang="en-US" altLang="ja-JP" sz="1600" b="1" dirty="0"/>
              <a:t>QR</a:t>
            </a:r>
            <a:r>
              <a:rPr kumimoji="1" lang="ja-JP" altLang="en-US" sz="1600" b="1" dirty="0"/>
              <a:t>コードをスマホで読み取って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ご覧ください</a:t>
            </a:r>
            <a:r>
              <a:rPr kumimoji="1" lang="en-US" altLang="ja-JP" sz="1600" b="1" dirty="0"/>
              <a:t>!! </a:t>
            </a:r>
            <a:r>
              <a:rPr kumimoji="1" lang="ja-JP" altLang="en-US" sz="1600" b="1" u="sng" dirty="0"/>
              <a:t>パスワードは</a:t>
            </a:r>
            <a:r>
              <a:rPr kumimoji="1" lang="en-US" altLang="ja-JP" sz="1600" b="1" u="sng" dirty="0">
                <a:solidFill>
                  <a:srgbClr val="FF0000"/>
                </a:solidFill>
              </a:rPr>
              <a:t>nobel2024</a:t>
            </a:r>
            <a:r>
              <a:rPr kumimoji="1" lang="ja-JP" altLang="en-US" sz="1600" b="1" dirty="0"/>
              <a:t>です</a:t>
            </a:r>
            <a:r>
              <a:rPr kumimoji="1" lang="ja-JP" altLang="en-US" b="1" dirty="0"/>
              <a:t>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FCF398-F973-1735-38EC-0855105797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6013" y="3681391"/>
            <a:ext cx="1059962" cy="144937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64E3F0-7FA2-9FC9-2020-D6FD42405B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12924">
            <a:off x="5724109" y="4029901"/>
            <a:ext cx="922884" cy="13098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E78D8BB-FFDD-5162-0098-BC163A8EC9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222354">
            <a:off x="4034352" y="4010649"/>
            <a:ext cx="1001577" cy="134686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2689A3-64DF-089A-0E48-9729CB87651C}"/>
              </a:ext>
            </a:extLst>
          </p:cNvPr>
          <p:cNvSpPr txBox="1"/>
          <p:nvPr/>
        </p:nvSpPr>
        <p:spPr>
          <a:xfrm>
            <a:off x="4970195" y="10238250"/>
            <a:ext cx="1916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▼会社説明動画</a:t>
            </a:r>
            <a:r>
              <a:rPr kumimoji="1" lang="en-US" altLang="ja-JP" sz="1100" b="1" dirty="0"/>
              <a:t>QR</a:t>
            </a:r>
            <a:r>
              <a:rPr kumimoji="1" lang="ja-JP" altLang="en-US" sz="1100" b="1" dirty="0"/>
              <a:t>コード▼</a:t>
            </a:r>
          </a:p>
        </p:txBody>
      </p:sp>
    </p:spTree>
    <p:extLst>
      <p:ext uri="{BB962C8B-B14F-4D97-AF65-F5344CB8AC3E}">
        <p14:creationId xmlns:p14="http://schemas.microsoft.com/office/powerpoint/2010/main" val="135612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161</Words>
  <Application>Microsoft Office PowerPoint</Application>
  <PresentationFormat>ワイド画面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東京農工大学の皆さんへ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【日時】5月17日（金）13：30～15：30</dc:title>
  <dc:creator>藤田 浩介</dc:creator>
  <cp:lastModifiedBy>藤田 浩介</cp:lastModifiedBy>
  <cp:revision>70</cp:revision>
  <cp:lastPrinted>2024-06-14T04:10:58Z</cp:lastPrinted>
  <dcterms:created xsi:type="dcterms:W3CDTF">2024-03-13T01:54:34Z</dcterms:created>
  <dcterms:modified xsi:type="dcterms:W3CDTF">2024-06-19T04:25:22Z</dcterms:modified>
</cp:coreProperties>
</file>