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2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3858" y="-1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13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4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16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67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99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67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6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90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0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63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3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7AB7-54B5-4A31-8DAB-909E265D79C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D89D-84BB-4873-8372-727B3B90E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19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openxmlformats.org/officeDocument/2006/relationships/hyperlink" Target="https://mypage.3030.i-webs.jp/yamato2026/op/recruiting_2026/job-fair.html#message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A92E5A-0D4C-4521-AC6B-44E9D1228E52}"/>
              </a:ext>
            </a:extLst>
          </p:cNvPr>
          <p:cNvSpPr/>
          <p:nvPr/>
        </p:nvSpPr>
        <p:spPr>
          <a:xfrm>
            <a:off x="0" y="3461609"/>
            <a:ext cx="6912284" cy="6500522"/>
          </a:xfrm>
          <a:custGeom>
            <a:avLst/>
            <a:gdLst>
              <a:gd name="connsiteX0" fmla="*/ 0 w 6858000"/>
              <a:gd name="connsiteY0" fmla="*/ 0 h 5387340"/>
              <a:gd name="connsiteX1" fmla="*/ 6858000 w 6858000"/>
              <a:gd name="connsiteY1" fmla="*/ 0 h 5387340"/>
              <a:gd name="connsiteX2" fmla="*/ 6858000 w 6858000"/>
              <a:gd name="connsiteY2" fmla="*/ 5387340 h 5387340"/>
              <a:gd name="connsiteX3" fmla="*/ 0 w 6858000"/>
              <a:gd name="connsiteY3" fmla="*/ 5387340 h 5387340"/>
              <a:gd name="connsiteX4" fmla="*/ 0 w 6858000"/>
              <a:gd name="connsiteY4" fmla="*/ 0 h 5387340"/>
              <a:gd name="connsiteX0" fmla="*/ 13252 w 6858000"/>
              <a:gd name="connsiteY0" fmla="*/ 993914 h 5387340"/>
              <a:gd name="connsiteX1" fmla="*/ 6858000 w 6858000"/>
              <a:gd name="connsiteY1" fmla="*/ 0 h 5387340"/>
              <a:gd name="connsiteX2" fmla="*/ 6858000 w 6858000"/>
              <a:gd name="connsiteY2" fmla="*/ 5387340 h 5387340"/>
              <a:gd name="connsiteX3" fmla="*/ 0 w 6858000"/>
              <a:gd name="connsiteY3" fmla="*/ 5387340 h 5387340"/>
              <a:gd name="connsiteX4" fmla="*/ 13252 w 6858000"/>
              <a:gd name="connsiteY4" fmla="*/ 993914 h 5387340"/>
              <a:gd name="connsiteX0" fmla="*/ 13252 w 6858000"/>
              <a:gd name="connsiteY0" fmla="*/ 993914 h 5387340"/>
              <a:gd name="connsiteX1" fmla="*/ 6858000 w 6858000"/>
              <a:gd name="connsiteY1" fmla="*/ 0 h 5387340"/>
              <a:gd name="connsiteX2" fmla="*/ 6858000 w 6858000"/>
              <a:gd name="connsiteY2" fmla="*/ 5387340 h 5387340"/>
              <a:gd name="connsiteX3" fmla="*/ 0 w 6858000"/>
              <a:gd name="connsiteY3" fmla="*/ 5387340 h 5387340"/>
              <a:gd name="connsiteX4" fmla="*/ 13252 w 6858000"/>
              <a:gd name="connsiteY4" fmla="*/ 993914 h 5387340"/>
              <a:gd name="connsiteX0" fmla="*/ 13252 w 6884505"/>
              <a:gd name="connsiteY0" fmla="*/ 3140766 h 7534192"/>
              <a:gd name="connsiteX1" fmla="*/ 6884505 w 6884505"/>
              <a:gd name="connsiteY1" fmla="*/ 0 h 7534192"/>
              <a:gd name="connsiteX2" fmla="*/ 6858000 w 6884505"/>
              <a:gd name="connsiteY2" fmla="*/ 7534192 h 7534192"/>
              <a:gd name="connsiteX3" fmla="*/ 0 w 6884505"/>
              <a:gd name="connsiteY3" fmla="*/ 7534192 h 7534192"/>
              <a:gd name="connsiteX4" fmla="*/ 13252 w 6884505"/>
              <a:gd name="connsiteY4" fmla="*/ 3140766 h 7534192"/>
              <a:gd name="connsiteX0" fmla="*/ 1275 w 6885780"/>
              <a:gd name="connsiteY0" fmla="*/ 3127514 h 7534192"/>
              <a:gd name="connsiteX1" fmla="*/ 6885780 w 6885780"/>
              <a:gd name="connsiteY1" fmla="*/ 0 h 7534192"/>
              <a:gd name="connsiteX2" fmla="*/ 6859275 w 6885780"/>
              <a:gd name="connsiteY2" fmla="*/ 7534192 h 7534192"/>
              <a:gd name="connsiteX3" fmla="*/ 1275 w 6885780"/>
              <a:gd name="connsiteY3" fmla="*/ 7534192 h 7534192"/>
              <a:gd name="connsiteX4" fmla="*/ 1275 w 6885780"/>
              <a:gd name="connsiteY4" fmla="*/ 3127514 h 7534192"/>
              <a:gd name="connsiteX0" fmla="*/ 1275 w 6885780"/>
              <a:gd name="connsiteY0" fmla="*/ 3127514 h 7534192"/>
              <a:gd name="connsiteX1" fmla="*/ 6885780 w 6885780"/>
              <a:gd name="connsiteY1" fmla="*/ 0 h 7534192"/>
              <a:gd name="connsiteX2" fmla="*/ 6859275 w 6885780"/>
              <a:gd name="connsiteY2" fmla="*/ 7534192 h 7534192"/>
              <a:gd name="connsiteX3" fmla="*/ 1275 w 6885780"/>
              <a:gd name="connsiteY3" fmla="*/ 7534192 h 7534192"/>
              <a:gd name="connsiteX4" fmla="*/ 1275 w 6885780"/>
              <a:gd name="connsiteY4" fmla="*/ 3127514 h 7534192"/>
              <a:gd name="connsiteX0" fmla="*/ 1275 w 6912284"/>
              <a:gd name="connsiteY0" fmla="*/ 2093844 h 6500522"/>
              <a:gd name="connsiteX1" fmla="*/ 6912284 w 6912284"/>
              <a:gd name="connsiteY1" fmla="*/ 0 h 6500522"/>
              <a:gd name="connsiteX2" fmla="*/ 6859275 w 6912284"/>
              <a:gd name="connsiteY2" fmla="*/ 6500522 h 6500522"/>
              <a:gd name="connsiteX3" fmla="*/ 1275 w 6912284"/>
              <a:gd name="connsiteY3" fmla="*/ 6500522 h 6500522"/>
              <a:gd name="connsiteX4" fmla="*/ 1275 w 6912284"/>
              <a:gd name="connsiteY4" fmla="*/ 2093844 h 650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2284" h="6500522">
                <a:moveTo>
                  <a:pt x="1275" y="2093844"/>
                </a:moveTo>
                <a:cubicBezTo>
                  <a:pt x="3793606" y="2107095"/>
                  <a:pt x="4630701" y="331305"/>
                  <a:pt x="6912284" y="0"/>
                </a:cubicBezTo>
                <a:lnTo>
                  <a:pt x="6859275" y="6500522"/>
                </a:lnTo>
                <a:lnTo>
                  <a:pt x="1275" y="6500522"/>
                </a:lnTo>
                <a:cubicBezTo>
                  <a:pt x="5692" y="5036047"/>
                  <a:pt x="-3142" y="3558319"/>
                  <a:pt x="1275" y="2093844"/>
                </a:cubicBezTo>
                <a:close/>
              </a:path>
            </a:pathLst>
          </a:custGeom>
          <a:solidFill>
            <a:srgbClr val="FED2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F085233-361D-4C3F-96A6-181F3075C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053854" y="5656380"/>
            <a:ext cx="7423388" cy="4249620"/>
          </a:xfrm>
          <a:prstGeom prst="rect">
            <a:avLst/>
          </a:prstGeom>
        </p:spPr>
      </p:pic>
      <p:pic>
        <p:nvPicPr>
          <p:cNvPr id="1026" name="Picture 2" descr="https://lh7-rt.googleusercontent.com/slidesz/AGV_vUeu2wQN-iO_9CKuhgfHXxZtrfdkrOC_GBBBK73zVar14cirqqltM94rTnMfaUVRHUI6hlCiUoCCDHV-Nh65eNcUuzFDET3SrxxeWncI5yBGOvIoNbaASZQLz9AxE-2PIx7k3kLYKwJpKdX_aMPyKT8=s2048?key=3gK3VWlN94ktpX8wkYHvEilV">
            <a:extLst>
              <a:ext uri="{FF2B5EF4-FFF2-40B4-BE49-F238E27FC236}">
                <a16:creationId xmlns:a16="http://schemas.microsoft.com/office/drawing/2014/main" id="{2395AA30-4FFF-4B88-81BB-A0A720480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41" b="99662" l="2000" r="96667">
                        <a14:foregroundMark x1="65333" y1="58784" x2="63667" y2="21622"/>
                        <a14:foregroundMark x1="63667" y1="17905" x2="80000" y2="58784"/>
                        <a14:foregroundMark x1="76333" y1="19595" x2="87333" y2="45608"/>
                        <a14:foregroundMark x1="61667" y1="38176" x2="61667" y2="38176"/>
                        <a14:foregroundMark x1="61667" y1="38176" x2="61667" y2="38176"/>
                        <a14:foregroundMark x1="20000" y1="18919" x2="75667" y2="59122"/>
                        <a14:foregroundMark x1="36333" y1="55068" x2="16333" y2="46622"/>
                        <a14:foregroundMark x1="16333" y1="46622" x2="16667" y2="21284"/>
                        <a14:foregroundMark x1="16667" y1="21284" x2="20000" y2="16554"/>
                        <a14:foregroundMark x1="17333" y1="57770" x2="40667" y2="73649"/>
                        <a14:foregroundMark x1="40667" y1="73649" x2="63333" y2="66216"/>
                        <a14:foregroundMark x1="63333" y1="66216" x2="76333" y2="56081"/>
                        <a14:foregroundMark x1="87000" y1="47973" x2="95000" y2="28041"/>
                        <a14:foregroundMark x1="95000" y1="28041" x2="76333" y2="14865"/>
                        <a14:foregroundMark x1="76333" y1="14865" x2="55333" y2="8446"/>
                        <a14:foregroundMark x1="55333" y1="8446" x2="55333" y2="8446"/>
                        <a14:foregroundMark x1="88667" y1="24662" x2="95667" y2="42230"/>
                        <a14:foregroundMark x1="71000" y1="7770" x2="27667" y2="7432"/>
                        <a14:foregroundMark x1="27667" y1="7432" x2="17333" y2="14189"/>
                        <a14:foregroundMark x1="57000" y1="6081" x2="40000" y2="3716"/>
                        <a14:foregroundMark x1="9667" y1="18919" x2="2667" y2="41892"/>
                        <a14:foregroundMark x1="2667" y1="41892" x2="2333" y2="53378"/>
                        <a14:foregroundMark x1="92000" y1="26351" x2="96667" y2="43581"/>
                        <a14:foregroundMark x1="29000" y1="24662" x2="25000" y2="46284"/>
                        <a14:foregroundMark x1="25000" y1="46284" x2="30667" y2="57770"/>
                        <a14:foregroundMark x1="21667" y1="46284" x2="54000" y2="40541"/>
                        <a14:foregroundMark x1="54000" y1="40541" x2="77333" y2="41892"/>
                        <a14:foregroundMark x1="21000" y1="20946" x2="48333" y2="26689"/>
                        <a14:foregroundMark x1="28000" y1="26351" x2="39333" y2="39527"/>
                        <a14:foregroundMark x1="44000" y1="16892" x2="47667" y2="42230"/>
                        <a14:foregroundMark x1="47667" y1="42230" x2="24333" y2="46622"/>
                        <a14:foregroundMark x1="24333" y1="46622" x2="43667" y2="27365"/>
                        <a14:foregroundMark x1="43667" y1="27365" x2="43000" y2="57432"/>
                        <a14:foregroundMark x1="43000" y1="57432" x2="50000" y2="36149"/>
                        <a14:foregroundMark x1="50000" y1="36149" x2="70000" y2="48986"/>
                        <a14:foregroundMark x1="70000" y1="48986" x2="95000" y2="46959"/>
                        <a14:foregroundMark x1="95000" y1="46959" x2="86000" y2="35473"/>
                        <a14:foregroundMark x1="47667" y1="34797" x2="16667" y2="39527"/>
                        <a14:foregroundMark x1="28000" y1="23311" x2="15333" y2="52027"/>
                        <a14:foregroundMark x1="61000" y1="38176" x2="75667" y2="55743"/>
                        <a14:foregroundMark x1="75667" y1="55743" x2="52333" y2="53716"/>
                        <a14:foregroundMark x1="52333" y1="53716" x2="36333" y2="45270"/>
                        <a14:foregroundMark x1="54667" y1="35473" x2="81667" y2="35473"/>
                        <a14:foregroundMark x1="81667" y1="35473" x2="96667" y2="29730"/>
                        <a14:foregroundMark x1="80667" y1="30405" x2="90000" y2="32095"/>
                        <a14:foregroundMark x1="50000" y1="47635" x2="33667" y2="57432"/>
                        <a14:foregroundMark x1="41667" y1="52027" x2="33000" y2="64189"/>
                        <a14:foregroundMark x1="26667" y1="50000" x2="20000" y2="57432"/>
                        <a14:foregroundMark x1="43333" y1="25676" x2="39333" y2="20608"/>
                        <a14:foregroundMark x1="9333" y1="90541" x2="20667" y2="91892"/>
                        <a14:foregroundMark x1="29000" y1="91216" x2="29000" y2="91216"/>
                        <a14:foregroundMark x1="11000" y1="88851" x2="37000" y2="88851"/>
                        <a14:foregroundMark x1="37000" y1="88851" x2="59667" y2="87838"/>
                        <a14:foregroundMark x1="59667" y1="87838" x2="86333" y2="92568"/>
                        <a14:foregroundMark x1="86333" y1="92905" x2="63667" y2="95946"/>
                        <a14:foregroundMark x1="63667" y1="95946" x2="63000" y2="94257"/>
                        <a14:foregroundMark x1="84333" y1="95270" x2="88667" y2="87162"/>
                        <a14:foregroundMark x1="87667" y1="87838" x2="89333" y2="98649"/>
                        <a14:foregroundMark x1="86000" y1="87162" x2="80333" y2="89527"/>
                        <a14:foregroundMark x1="84667" y1="87838" x2="78000" y2="87162"/>
                        <a14:foregroundMark x1="86333" y1="95946" x2="75000" y2="96959"/>
                        <a14:foregroundMark x1="72333" y1="95946" x2="57333" y2="96622"/>
                        <a14:foregroundMark x1="47333" y1="96959" x2="47333" y2="86824"/>
                        <a14:foregroundMark x1="47333" y1="89527" x2="53000" y2="93581"/>
                        <a14:foregroundMark x1="46000" y1="87838" x2="46000" y2="84797"/>
                        <a14:foregroundMark x1="28000" y1="88851" x2="29667" y2="91892"/>
                        <a14:foregroundMark x1="28000" y1="88514" x2="40000" y2="88851"/>
                        <a14:foregroundMark x1="40000" y1="90203" x2="34667" y2="94595"/>
                        <a14:foregroundMark x1="30667" y1="91892" x2="33667" y2="99324"/>
                        <a14:foregroundMark x1="9667" y1="89527" x2="19333" y2="93581"/>
                        <a14:foregroundMark x1="11000" y1="86149" x2="16667" y2="98649"/>
                        <a14:foregroundMark x1="61000" y1="87838" x2="71000" y2="87162"/>
                        <a14:foregroundMark x1="60333" y1="86824" x2="71667" y2="87838"/>
                        <a14:foregroundMark x1="62000" y1="86149" x2="73333" y2="86824"/>
                        <a14:foregroundMark x1="83667" y1="88514" x2="88000" y2="86149"/>
                        <a14:foregroundMark x1="11333" y1="87162" x2="19000" y2="94257"/>
                        <a14:foregroundMark x1="12000" y1="86824" x2="16000" y2="99324"/>
                        <a14:foregroundMark x1="9667" y1="88514" x2="13333" y2="85135"/>
                        <a14:foregroundMark x1="14000" y1="87162" x2="20667" y2="87162"/>
                        <a14:foregroundMark x1="23000" y1="90203" x2="19333" y2="95270"/>
                        <a14:foregroundMark x1="12667" y1="90541" x2="14333" y2="99662"/>
                        <a14:foregroundMark x1="14333" y1="99662" x2="14333" y2="99662"/>
                        <a14:foregroundMark x1="11667" y1="90541" x2="8333" y2="87838"/>
                        <a14:foregroundMark x1="13000" y1="86149" x2="13000" y2="84459"/>
                        <a14:foregroundMark x1="17333" y1="87838" x2="23000" y2="88514"/>
                        <a14:foregroundMark x1="26333" y1="86824" x2="39000" y2="86824"/>
                        <a14:foregroundMark x1="32667" y1="93581" x2="35667" y2="97973"/>
                        <a14:foregroundMark x1="40333" y1="89865" x2="34000" y2="94595"/>
                        <a14:foregroundMark x1="46000" y1="85135" x2="48000" y2="86486"/>
                        <a14:foregroundMark x1="46333" y1="84797" x2="47667" y2="86149"/>
                        <a14:foregroundMark x1="45333" y1="85135" x2="47667" y2="84459"/>
                        <a14:foregroundMark x1="61667" y1="85135" x2="72333" y2="85135"/>
                        <a14:foregroundMark x1="57333" y1="85811" x2="61667" y2="88851"/>
                        <a14:foregroundMark x1="83667" y1="86824" x2="86667" y2="85811"/>
                        <a14:foregroundMark x1="85333" y1="85811" x2="90667" y2="88514"/>
                        <a14:foregroundMark x1="75667" y1="86149" x2="80667" y2="86824"/>
                        <a14:foregroundMark x1="78667" y1="84797" x2="77667" y2="87500"/>
                        <a14:foregroundMark x1="91000" y1="90878" x2="91000" y2="98649"/>
                        <a14:foregroundMark x1="79667" y1="86149" x2="89333" y2="85811"/>
                        <a14:foregroundMark x1="89333" y1="85811" x2="91333" y2="87500"/>
                        <a14:foregroundMark x1="15333" y1="98986" x2="16333" y2="99662"/>
                        <a14:foregroundMark x1="35000" y1="99324" x2="35667" y2="99324"/>
                        <a14:foregroundMark x1="83000" y1="85135" x2="90333" y2="85811"/>
                        <a14:foregroundMark x1="83333" y1="85473" x2="88333" y2="84122"/>
                        <a14:foregroundMark x1="90667" y1="86149" x2="86333" y2="84122"/>
                        <a14:foregroundMark x1="85333" y1="84122" x2="87000" y2="84459"/>
                        <a14:foregroundMark x1="90333" y1="86486" x2="84667" y2="84122"/>
                        <a14:foregroundMark x1="15667" y1="87162" x2="19333" y2="87162"/>
                        <a14:foregroundMark x1="8667" y1="87838" x2="18333" y2="86486"/>
                        <a14:foregroundMark x1="18333" y1="86486" x2="21333" y2="87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320" y="199748"/>
            <a:ext cx="573394" cy="56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1980F56-BB21-45DA-9E01-30140949E280}"/>
              </a:ext>
            </a:extLst>
          </p:cNvPr>
          <p:cNvSpPr txBox="1"/>
          <p:nvPr/>
        </p:nvSpPr>
        <p:spPr>
          <a:xfrm>
            <a:off x="-21733" y="846253"/>
            <a:ext cx="6865982" cy="8032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2400" b="1" dirty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2026</a:t>
            </a:r>
            <a:r>
              <a:rPr kumimoji="1" lang="ja-JP" altLang="en-US" sz="2400" b="1" dirty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　ヤマト運輸　オンライン会社説明会</a:t>
            </a:r>
            <a:endParaRPr kumimoji="1" lang="en-US" altLang="ja-JP" sz="2400" b="1" dirty="0">
              <a:ln>
                <a:solidFill>
                  <a:schemeClr val="bg2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dirty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ヤマト運輸で働く姿をイメージしてみませんか？</a:t>
            </a:r>
          </a:p>
        </p:txBody>
      </p:sp>
      <p:pic>
        <p:nvPicPr>
          <p:cNvPr id="1028" name="Picture 4" descr="https://lh7-rt.googleusercontent.com/slidesz/AGV_vUdodLyOvahcF6ezLobjoCEJIc20aiLic-awPcQpZ9yAgHNwnRmZVApBFpB9bMZM78y-004Dlv9mcecCgmGSeFrMiWjiCcBA38oH7gwvW5TXx6aHTX66ypW0lJozfky2gSwNr77KTmUV_cc1tuZLaNI=s2048?key=3gK3VWlN94ktpX8wkYHvEilV">
            <a:extLst>
              <a:ext uri="{FF2B5EF4-FFF2-40B4-BE49-F238E27FC236}">
                <a16:creationId xmlns:a16="http://schemas.microsoft.com/office/drawing/2014/main" id="{BA5C9F7A-0E5E-44C0-9784-45F84AD0A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56" b="98889" l="0" r="97984">
                        <a14:foregroundMark x1="13306" y1="16667" x2="50806" y2="12222"/>
                        <a14:foregroundMark x1="50806" y1="12222" x2="64113" y2="13333"/>
                        <a14:foregroundMark x1="64113" y1="13333" x2="67339" y2="15000"/>
                        <a14:foregroundMark x1="31048" y1="6667" x2="41129" y2="5556"/>
                        <a14:foregroundMark x1="41129" y1="5556" x2="71774" y2="8889"/>
                        <a14:foregroundMark x1="71774" y1="8889" x2="88710" y2="23889"/>
                        <a14:foregroundMark x1="88710" y1="23889" x2="95565" y2="37778"/>
                        <a14:foregroundMark x1="31452" y1="5000" x2="64919" y2="5556"/>
                        <a14:foregroundMark x1="52016" y1="556" x2="57258" y2="1667"/>
                        <a14:foregroundMark x1="11694" y1="16111" x2="5645" y2="26111"/>
                        <a14:foregroundMark x1="5645" y1="26111" x2="806" y2="62778"/>
                        <a14:foregroundMark x1="806" y1="62778" x2="10484" y2="81667"/>
                        <a14:foregroundMark x1="50806" y1="12222" x2="58871" y2="26667"/>
                        <a14:foregroundMark x1="58871" y1="26667" x2="68548" y2="32778"/>
                        <a14:foregroundMark x1="68548" y1="32778" x2="77823" y2="32778"/>
                        <a14:foregroundMark x1="77823" y1="32778" x2="81048" y2="31111"/>
                        <a14:foregroundMark x1="95565" y1="38889" x2="93548" y2="53333"/>
                        <a14:foregroundMark x1="93548" y1="53333" x2="81855" y2="82778"/>
                        <a14:foregroundMark x1="97984" y1="41111" x2="97581" y2="60000"/>
                        <a14:foregroundMark x1="31452" y1="62778" x2="28629" y2="75000"/>
                        <a14:foregroundMark x1="28629" y1="75000" x2="28226" y2="87222"/>
                        <a14:foregroundMark x1="16129" y1="80000" x2="26210" y2="81111"/>
                        <a14:foregroundMark x1="26210" y1="81111" x2="26210" y2="80556"/>
                        <a14:foregroundMark x1="22581" y1="86667" x2="41129" y2="97222"/>
                        <a14:foregroundMark x1="41129" y1="97222" x2="51210" y2="98889"/>
                        <a14:foregroundMark x1="51210" y1="98889" x2="71774" y2="97222"/>
                        <a14:foregroundMark x1="38306" y1="87222" x2="59677" y2="77222"/>
                        <a14:foregroundMark x1="59677" y1="77222" x2="61290" y2="77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53" y="1874672"/>
            <a:ext cx="330702" cy="24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テキスト ボックス 1024">
            <a:extLst>
              <a:ext uri="{FF2B5EF4-FFF2-40B4-BE49-F238E27FC236}">
                <a16:creationId xmlns:a16="http://schemas.microsoft.com/office/drawing/2014/main" id="{9D15FBD0-404E-42CC-842E-9AE00CA3CC80}"/>
              </a:ext>
            </a:extLst>
          </p:cNvPr>
          <p:cNvSpPr txBox="1"/>
          <p:nvPr/>
        </p:nvSpPr>
        <p:spPr>
          <a:xfrm>
            <a:off x="571956" y="1844729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総合職（事務職）</a:t>
            </a:r>
          </a:p>
        </p:txBody>
      </p:sp>
      <p:sp>
        <p:nvSpPr>
          <p:cNvPr id="1034" name="楕円 1033">
            <a:extLst>
              <a:ext uri="{FF2B5EF4-FFF2-40B4-BE49-F238E27FC236}">
                <a16:creationId xmlns:a16="http://schemas.microsoft.com/office/drawing/2014/main" id="{A3200E5C-D30E-4F68-9B67-8F36D6658EEA}"/>
              </a:ext>
            </a:extLst>
          </p:cNvPr>
          <p:cNvSpPr/>
          <p:nvPr/>
        </p:nvSpPr>
        <p:spPr>
          <a:xfrm>
            <a:off x="2786693" y="8652119"/>
            <a:ext cx="1242648" cy="1242648"/>
          </a:xfrm>
          <a:prstGeom prst="ellipse">
            <a:avLst/>
          </a:prstGeom>
          <a:gradFill flip="none" rotWithShape="1">
            <a:gsLst>
              <a:gs pos="0">
                <a:srgbClr val="FED201">
                  <a:tint val="66000"/>
                  <a:satMod val="160000"/>
                </a:srgbClr>
              </a:gs>
              <a:gs pos="50000">
                <a:srgbClr val="FED201">
                  <a:tint val="44500"/>
                  <a:satMod val="160000"/>
                </a:srgbClr>
              </a:gs>
              <a:gs pos="100000">
                <a:srgbClr val="FED201">
                  <a:tint val="23500"/>
                  <a:satMod val="160000"/>
                </a:srgbClr>
              </a:gs>
            </a:gsLst>
            <a:lin ang="1080000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39" name="グループ化 1038">
            <a:extLst>
              <a:ext uri="{FF2B5EF4-FFF2-40B4-BE49-F238E27FC236}">
                <a16:creationId xmlns:a16="http://schemas.microsoft.com/office/drawing/2014/main" id="{E95E8056-B9FD-4275-ADDF-0569DCAF598C}"/>
              </a:ext>
            </a:extLst>
          </p:cNvPr>
          <p:cNvGrpSpPr/>
          <p:nvPr/>
        </p:nvGrpSpPr>
        <p:grpSpPr>
          <a:xfrm>
            <a:off x="654515" y="2244839"/>
            <a:ext cx="5232434" cy="2700738"/>
            <a:chOff x="343677" y="2436928"/>
            <a:chExt cx="5232434" cy="2700738"/>
          </a:xfrm>
        </p:grpSpPr>
        <p:sp>
          <p:nvSpPr>
            <p:cNvPr id="1027" name="正方形/長方形 1026">
              <a:extLst>
                <a:ext uri="{FF2B5EF4-FFF2-40B4-BE49-F238E27FC236}">
                  <a16:creationId xmlns:a16="http://schemas.microsoft.com/office/drawing/2014/main" id="{DD16C9EC-9EB5-4480-8EE1-25D43CCC75CB}"/>
                </a:ext>
              </a:extLst>
            </p:cNvPr>
            <p:cNvSpPr/>
            <p:nvPr/>
          </p:nvSpPr>
          <p:spPr>
            <a:xfrm>
              <a:off x="3310217" y="4768334"/>
              <a:ext cx="2375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>
                  <a:ea typeface="メイリオ" panose="020B0604030504040204" pitchFamily="50" charset="-128"/>
                </a:rPr>
                <a:t> </a:t>
              </a:r>
            </a:p>
          </p:txBody>
        </p:sp>
        <p:sp>
          <p:nvSpPr>
            <p:cNvPr id="1029" name="正方形/長方形 1028">
              <a:extLst>
                <a:ext uri="{FF2B5EF4-FFF2-40B4-BE49-F238E27FC236}">
                  <a16:creationId xmlns:a16="http://schemas.microsoft.com/office/drawing/2014/main" id="{1390D26E-2604-4FF5-AA39-0610723B13E2}"/>
                </a:ext>
              </a:extLst>
            </p:cNvPr>
            <p:cNvSpPr/>
            <p:nvPr/>
          </p:nvSpPr>
          <p:spPr>
            <a:xfrm rot="16843729">
              <a:off x="3310217" y="4768334"/>
              <a:ext cx="2375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>
                  <a:ea typeface="メイリオ" panose="020B0604030504040204" pitchFamily="50" charset="-128"/>
                </a:rPr>
                <a:t> </a:t>
              </a:r>
            </a:p>
          </p:txBody>
        </p:sp>
        <p:sp>
          <p:nvSpPr>
            <p:cNvPr id="1035" name="部分円 1034">
              <a:extLst>
                <a:ext uri="{FF2B5EF4-FFF2-40B4-BE49-F238E27FC236}">
                  <a16:creationId xmlns:a16="http://schemas.microsoft.com/office/drawing/2014/main" id="{97F74EB6-9D0D-40C6-BA6C-434C41979F05}"/>
                </a:ext>
              </a:extLst>
            </p:cNvPr>
            <p:cNvSpPr/>
            <p:nvPr/>
          </p:nvSpPr>
          <p:spPr>
            <a:xfrm>
              <a:off x="343677" y="2479568"/>
              <a:ext cx="1503474" cy="1170456"/>
            </a:xfrm>
            <a:custGeom>
              <a:avLst/>
              <a:gdLst>
                <a:gd name="connsiteX0" fmla="*/ 3665979 w 3665979"/>
                <a:gd name="connsiteY0" fmla="*/ 1832990 h 3665979"/>
                <a:gd name="connsiteX1" fmla="*/ 2746899 w 3665979"/>
                <a:gd name="connsiteY1" fmla="*/ 3421896 h 3665979"/>
                <a:gd name="connsiteX2" fmla="*/ 911331 w 3665979"/>
                <a:gd name="connsiteY2" fmla="*/ 3417414 h 3665979"/>
                <a:gd name="connsiteX3" fmla="*/ 21 w 3665979"/>
                <a:gd name="connsiteY3" fmla="*/ 1824039 h 3665979"/>
                <a:gd name="connsiteX4" fmla="*/ 1832990 w 3665979"/>
                <a:gd name="connsiteY4" fmla="*/ 1832990 h 3665979"/>
                <a:gd name="connsiteX5" fmla="*/ 3665979 w 3665979"/>
                <a:gd name="connsiteY5" fmla="*/ 1832990 h 3665979"/>
                <a:gd name="connsiteX0" fmla="*/ 4010525 w 4010525"/>
                <a:gd name="connsiteY0" fmla="*/ 1214899 h 3101448"/>
                <a:gd name="connsiteX1" fmla="*/ 3091445 w 4010525"/>
                <a:gd name="connsiteY1" fmla="*/ 2803805 h 3101448"/>
                <a:gd name="connsiteX2" fmla="*/ 1255877 w 4010525"/>
                <a:gd name="connsiteY2" fmla="*/ 2799323 h 3101448"/>
                <a:gd name="connsiteX3" fmla="*/ 10 w 4010525"/>
                <a:gd name="connsiteY3" fmla="*/ 0 h 3101448"/>
                <a:gd name="connsiteX4" fmla="*/ 2177536 w 4010525"/>
                <a:gd name="connsiteY4" fmla="*/ 1214899 h 3101448"/>
                <a:gd name="connsiteX5" fmla="*/ 4010525 w 4010525"/>
                <a:gd name="connsiteY5" fmla="*/ 1214899 h 3101448"/>
                <a:gd name="connsiteX0" fmla="*/ 4251041 w 4251041"/>
                <a:gd name="connsiteY0" fmla="*/ 47195 h 3148809"/>
                <a:gd name="connsiteX1" fmla="*/ 3091445 w 4251041"/>
                <a:gd name="connsiteY1" fmla="*/ 2803805 h 3148809"/>
                <a:gd name="connsiteX2" fmla="*/ 1255877 w 4251041"/>
                <a:gd name="connsiteY2" fmla="*/ 2799323 h 3148809"/>
                <a:gd name="connsiteX3" fmla="*/ 10 w 4251041"/>
                <a:gd name="connsiteY3" fmla="*/ 0 h 3148809"/>
                <a:gd name="connsiteX4" fmla="*/ 2177536 w 4251041"/>
                <a:gd name="connsiteY4" fmla="*/ 1214899 h 3148809"/>
                <a:gd name="connsiteX5" fmla="*/ 4251041 w 4251041"/>
                <a:gd name="connsiteY5" fmla="*/ 47195 h 3148809"/>
                <a:gd name="connsiteX0" fmla="*/ 4251045 w 4251045"/>
                <a:gd name="connsiteY0" fmla="*/ 47195 h 3182156"/>
                <a:gd name="connsiteX1" fmla="*/ 3091449 w 4251045"/>
                <a:gd name="connsiteY1" fmla="*/ 2803805 h 3182156"/>
                <a:gd name="connsiteX2" fmla="*/ 1030767 w 4251045"/>
                <a:gd name="connsiteY2" fmla="*/ 2856655 h 3182156"/>
                <a:gd name="connsiteX3" fmla="*/ 14 w 4251045"/>
                <a:gd name="connsiteY3" fmla="*/ 0 h 3182156"/>
                <a:gd name="connsiteX4" fmla="*/ 2177540 w 4251045"/>
                <a:gd name="connsiteY4" fmla="*/ 1214899 h 3182156"/>
                <a:gd name="connsiteX5" fmla="*/ 4251045 w 4251045"/>
                <a:gd name="connsiteY5" fmla="*/ 47195 h 318215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79 w 4251079"/>
                <a:gd name="connsiteY0" fmla="*/ 47195 h 3291571"/>
                <a:gd name="connsiteX1" fmla="*/ 3257166 w 4251079"/>
                <a:gd name="connsiteY1" fmla="*/ 2896411 h 3291571"/>
                <a:gd name="connsiteX2" fmla="*/ 692955 w 4251079"/>
                <a:gd name="connsiteY2" fmla="*/ 2958009 h 3291571"/>
                <a:gd name="connsiteX3" fmla="*/ 48 w 4251079"/>
                <a:gd name="connsiteY3" fmla="*/ 0 h 3291571"/>
                <a:gd name="connsiteX4" fmla="*/ 2177574 w 4251079"/>
                <a:gd name="connsiteY4" fmla="*/ 1254656 h 3291571"/>
                <a:gd name="connsiteX5" fmla="*/ 4251079 w 4251079"/>
                <a:gd name="connsiteY5" fmla="*/ 47195 h 3291571"/>
                <a:gd name="connsiteX0" fmla="*/ 4251113 w 4251113"/>
                <a:gd name="connsiteY0" fmla="*/ 47195 h 3309499"/>
                <a:gd name="connsiteX1" fmla="*/ 3651354 w 4251113"/>
                <a:gd name="connsiteY1" fmla="*/ 2930197 h 3309499"/>
                <a:gd name="connsiteX2" fmla="*/ 692989 w 4251113"/>
                <a:gd name="connsiteY2" fmla="*/ 2958009 h 3309499"/>
                <a:gd name="connsiteX3" fmla="*/ 82 w 4251113"/>
                <a:gd name="connsiteY3" fmla="*/ 0 h 3309499"/>
                <a:gd name="connsiteX4" fmla="*/ 2177608 w 4251113"/>
                <a:gd name="connsiteY4" fmla="*/ 1254656 h 3309499"/>
                <a:gd name="connsiteX5" fmla="*/ 4251113 w 4251113"/>
                <a:gd name="connsiteY5" fmla="*/ 47195 h 330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51113" h="3309499">
                  <a:moveTo>
                    <a:pt x="4251113" y="47195"/>
                  </a:moveTo>
                  <a:cubicBezTo>
                    <a:pt x="4251113" y="703125"/>
                    <a:pt x="4244375" y="2445061"/>
                    <a:pt x="3651354" y="2930197"/>
                  </a:cubicBezTo>
                  <a:cubicBezTo>
                    <a:pt x="3058333" y="3415333"/>
                    <a:pt x="1301534" y="3446375"/>
                    <a:pt x="692989" y="2958009"/>
                  </a:cubicBezTo>
                  <a:cubicBezTo>
                    <a:pt x="84444" y="2469643"/>
                    <a:pt x="-3121" y="655923"/>
                    <a:pt x="82" y="0"/>
                  </a:cubicBezTo>
                  <a:cubicBezTo>
                    <a:pt x="725924" y="404966"/>
                    <a:pt x="593513" y="1239890"/>
                    <a:pt x="2177608" y="1254656"/>
                  </a:cubicBezTo>
                  <a:cubicBezTo>
                    <a:pt x="3787288" y="1173629"/>
                    <a:pt x="3559945" y="436430"/>
                    <a:pt x="4251113" y="47195"/>
                  </a:cubicBezTo>
                  <a:close/>
                </a:path>
              </a:pathLst>
            </a:custGeom>
            <a:solidFill>
              <a:srgbClr val="FED20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4/16(</a:t>
              </a:r>
              <a:r>
                <a:rPr kumimoji="1" lang="ja-JP" altLang="en-US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水）</a:t>
              </a:r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14:00~15:00</a:t>
              </a:r>
            </a:p>
          </p:txBody>
        </p:sp>
        <p:sp>
          <p:nvSpPr>
            <p:cNvPr id="51" name="部分円 1034">
              <a:extLst>
                <a:ext uri="{FF2B5EF4-FFF2-40B4-BE49-F238E27FC236}">
                  <a16:creationId xmlns:a16="http://schemas.microsoft.com/office/drawing/2014/main" id="{3AF0D281-E4A9-4394-A47E-3D42F7A3A5CE}"/>
                </a:ext>
              </a:extLst>
            </p:cNvPr>
            <p:cNvSpPr/>
            <p:nvPr/>
          </p:nvSpPr>
          <p:spPr>
            <a:xfrm>
              <a:off x="4071823" y="2436928"/>
              <a:ext cx="1503474" cy="1170456"/>
            </a:xfrm>
            <a:custGeom>
              <a:avLst/>
              <a:gdLst>
                <a:gd name="connsiteX0" fmla="*/ 3665979 w 3665979"/>
                <a:gd name="connsiteY0" fmla="*/ 1832990 h 3665979"/>
                <a:gd name="connsiteX1" fmla="*/ 2746899 w 3665979"/>
                <a:gd name="connsiteY1" fmla="*/ 3421896 h 3665979"/>
                <a:gd name="connsiteX2" fmla="*/ 911331 w 3665979"/>
                <a:gd name="connsiteY2" fmla="*/ 3417414 h 3665979"/>
                <a:gd name="connsiteX3" fmla="*/ 21 w 3665979"/>
                <a:gd name="connsiteY3" fmla="*/ 1824039 h 3665979"/>
                <a:gd name="connsiteX4" fmla="*/ 1832990 w 3665979"/>
                <a:gd name="connsiteY4" fmla="*/ 1832990 h 3665979"/>
                <a:gd name="connsiteX5" fmla="*/ 3665979 w 3665979"/>
                <a:gd name="connsiteY5" fmla="*/ 1832990 h 3665979"/>
                <a:gd name="connsiteX0" fmla="*/ 4010525 w 4010525"/>
                <a:gd name="connsiteY0" fmla="*/ 1214899 h 3101448"/>
                <a:gd name="connsiteX1" fmla="*/ 3091445 w 4010525"/>
                <a:gd name="connsiteY1" fmla="*/ 2803805 h 3101448"/>
                <a:gd name="connsiteX2" fmla="*/ 1255877 w 4010525"/>
                <a:gd name="connsiteY2" fmla="*/ 2799323 h 3101448"/>
                <a:gd name="connsiteX3" fmla="*/ 10 w 4010525"/>
                <a:gd name="connsiteY3" fmla="*/ 0 h 3101448"/>
                <a:gd name="connsiteX4" fmla="*/ 2177536 w 4010525"/>
                <a:gd name="connsiteY4" fmla="*/ 1214899 h 3101448"/>
                <a:gd name="connsiteX5" fmla="*/ 4010525 w 4010525"/>
                <a:gd name="connsiteY5" fmla="*/ 1214899 h 3101448"/>
                <a:gd name="connsiteX0" fmla="*/ 4251041 w 4251041"/>
                <a:gd name="connsiteY0" fmla="*/ 47195 h 3148809"/>
                <a:gd name="connsiteX1" fmla="*/ 3091445 w 4251041"/>
                <a:gd name="connsiteY1" fmla="*/ 2803805 h 3148809"/>
                <a:gd name="connsiteX2" fmla="*/ 1255877 w 4251041"/>
                <a:gd name="connsiteY2" fmla="*/ 2799323 h 3148809"/>
                <a:gd name="connsiteX3" fmla="*/ 10 w 4251041"/>
                <a:gd name="connsiteY3" fmla="*/ 0 h 3148809"/>
                <a:gd name="connsiteX4" fmla="*/ 2177536 w 4251041"/>
                <a:gd name="connsiteY4" fmla="*/ 1214899 h 3148809"/>
                <a:gd name="connsiteX5" fmla="*/ 4251041 w 4251041"/>
                <a:gd name="connsiteY5" fmla="*/ 47195 h 3148809"/>
                <a:gd name="connsiteX0" fmla="*/ 4251045 w 4251045"/>
                <a:gd name="connsiteY0" fmla="*/ 47195 h 3182156"/>
                <a:gd name="connsiteX1" fmla="*/ 3091449 w 4251045"/>
                <a:gd name="connsiteY1" fmla="*/ 2803805 h 3182156"/>
                <a:gd name="connsiteX2" fmla="*/ 1030767 w 4251045"/>
                <a:gd name="connsiteY2" fmla="*/ 2856655 h 3182156"/>
                <a:gd name="connsiteX3" fmla="*/ 14 w 4251045"/>
                <a:gd name="connsiteY3" fmla="*/ 0 h 3182156"/>
                <a:gd name="connsiteX4" fmla="*/ 2177540 w 4251045"/>
                <a:gd name="connsiteY4" fmla="*/ 1214899 h 3182156"/>
                <a:gd name="connsiteX5" fmla="*/ 4251045 w 4251045"/>
                <a:gd name="connsiteY5" fmla="*/ 47195 h 318215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79 w 4251079"/>
                <a:gd name="connsiteY0" fmla="*/ 47195 h 3291571"/>
                <a:gd name="connsiteX1" fmla="*/ 3257166 w 4251079"/>
                <a:gd name="connsiteY1" fmla="*/ 2896411 h 3291571"/>
                <a:gd name="connsiteX2" fmla="*/ 692955 w 4251079"/>
                <a:gd name="connsiteY2" fmla="*/ 2958009 h 3291571"/>
                <a:gd name="connsiteX3" fmla="*/ 48 w 4251079"/>
                <a:gd name="connsiteY3" fmla="*/ 0 h 3291571"/>
                <a:gd name="connsiteX4" fmla="*/ 2177574 w 4251079"/>
                <a:gd name="connsiteY4" fmla="*/ 1254656 h 3291571"/>
                <a:gd name="connsiteX5" fmla="*/ 4251079 w 4251079"/>
                <a:gd name="connsiteY5" fmla="*/ 47195 h 3291571"/>
                <a:gd name="connsiteX0" fmla="*/ 4251113 w 4251113"/>
                <a:gd name="connsiteY0" fmla="*/ 47195 h 3309499"/>
                <a:gd name="connsiteX1" fmla="*/ 3651354 w 4251113"/>
                <a:gd name="connsiteY1" fmla="*/ 2930197 h 3309499"/>
                <a:gd name="connsiteX2" fmla="*/ 692989 w 4251113"/>
                <a:gd name="connsiteY2" fmla="*/ 2958009 h 3309499"/>
                <a:gd name="connsiteX3" fmla="*/ 82 w 4251113"/>
                <a:gd name="connsiteY3" fmla="*/ 0 h 3309499"/>
                <a:gd name="connsiteX4" fmla="*/ 2177608 w 4251113"/>
                <a:gd name="connsiteY4" fmla="*/ 1254656 h 3309499"/>
                <a:gd name="connsiteX5" fmla="*/ 4251113 w 4251113"/>
                <a:gd name="connsiteY5" fmla="*/ 47195 h 330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51113" h="3309499">
                  <a:moveTo>
                    <a:pt x="4251113" y="47195"/>
                  </a:moveTo>
                  <a:cubicBezTo>
                    <a:pt x="4251113" y="703125"/>
                    <a:pt x="4244375" y="2445061"/>
                    <a:pt x="3651354" y="2930197"/>
                  </a:cubicBezTo>
                  <a:cubicBezTo>
                    <a:pt x="3058333" y="3415333"/>
                    <a:pt x="1301534" y="3446375"/>
                    <a:pt x="692989" y="2958009"/>
                  </a:cubicBezTo>
                  <a:cubicBezTo>
                    <a:pt x="84444" y="2469643"/>
                    <a:pt x="-3121" y="655923"/>
                    <a:pt x="82" y="0"/>
                  </a:cubicBezTo>
                  <a:cubicBezTo>
                    <a:pt x="725924" y="404966"/>
                    <a:pt x="593513" y="1239890"/>
                    <a:pt x="2177608" y="1254656"/>
                  </a:cubicBezTo>
                  <a:cubicBezTo>
                    <a:pt x="3787288" y="1173629"/>
                    <a:pt x="3559945" y="436430"/>
                    <a:pt x="4251113" y="47195"/>
                  </a:cubicBezTo>
                  <a:close/>
                </a:path>
              </a:pathLst>
            </a:custGeom>
            <a:solidFill>
              <a:srgbClr val="FED20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5/9(</a:t>
              </a:r>
              <a:r>
                <a:rPr kumimoji="1" lang="ja-JP" altLang="en-US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金）</a:t>
              </a:r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14:00~15:00</a:t>
              </a:r>
            </a:p>
          </p:txBody>
        </p:sp>
        <p:sp>
          <p:nvSpPr>
            <p:cNvPr id="52" name="部分円 1034">
              <a:extLst>
                <a:ext uri="{FF2B5EF4-FFF2-40B4-BE49-F238E27FC236}">
                  <a16:creationId xmlns:a16="http://schemas.microsoft.com/office/drawing/2014/main" id="{FF7E3E13-2A99-4109-AF9B-00E72159A7A0}"/>
                </a:ext>
              </a:extLst>
            </p:cNvPr>
            <p:cNvSpPr/>
            <p:nvPr/>
          </p:nvSpPr>
          <p:spPr>
            <a:xfrm>
              <a:off x="343677" y="3828308"/>
              <a:ext cx="1503474" cy="1170456"/>
            </a:xfrm>
            <a:custGeom>
              <a:avLst/>
              <a:gdLst>
                <a:gd name="connsiteX0" fmla="*/ 3665979 w 3665979"/>
                <a:gd name="connsiteY0" fmla="*/ 1832990 h 3665979"/>
                <a:gd name="connsiteX1" fmla="*/ 2746899 w 3665979"/>
                <a:gd name="connsiteY1" fmla="*/ 3421896 h 3665979"/>
                <a:gd name="connsiteX2" fmla="*/ 911331 w 3665979"/>
                <a:gd name="connsiteY2" fmla="*/ 3417414 h 3665979"/>
                <a:gd name="connsiteX3" fmla="*/ 21 w 3665979"/>
                <a:gd name="connsiteY3" fmla="*/ 1824039 h 3665979"/>
                <a:gd name="connsiteX4" fmla="*/ 1832990 w 3665979"/>
                <a:gd name="connsiteY4" fmla="*/ 1832990 h 3665979"/>
                <a:gd name="connsiteX5" fmla="*/ 3665979 w 3665979"/>
                <a:gd name="connsiteY5" fmla="*/ 1832990 h 3665979"/>
                <a:gd name="connsiteX0" fmla="*/ 4010525 w 4010525"/>
                <a:gd name="connsiteY0" fmla="*/ 1214899 h 3101448"/>
                <a:gd name="connsiteX1" fmla="*/ 3091445 w 4010525"/>
                <a:gd name="connsiteY1" fmla="*/ 2803805 h 3101448"/>
                <a:gd name="connsiteX2" fmla="*/ 1255877 w 4010525"/>
                <a:gd name="connsiteY2" fmla="*/ 2799323 h 3101448"/>
                <a:gd name="connsiteX3" fmla="*/ 10 w 4010525"/>
                <a:gd name="connsiteY3" fmla="*/ 0 h 3101448"/>
                <a:gd name="connsiteX4" fmla="*/ 2177536 w 4010525"/>
                <a:gd name="connsiteY4" fmla="*/ 1214899 h 3101448"/>
                <a:gd name="connsiteX5" fmla="*/ 4010525 w 4010525"/>
                <a:gd name="connsiteY5" fmla="*/ 1214899 h 3101448"/>
                <a:gd name="connsiteX0" fmla="*/ 4251041 w 4251041"/>
                <a:gd name="connsiteY0" fmla="*/ 47195 h 3148809"/>
                <a:gd name="connsiteX1" fmla="*/ 3091445 w 4251041"/>
                <a:gd name="connsiteY1" fmla="*/ 2803805 h 3148809"/>
                <a:gd name="connsiteX2" fmla="*/ 1255877 w 4251041"/>
                <a:gd name="connsiteY2" fmla="*/ 2799323 h 3148809"/>
                <a:gd name="connsiteX3" fmla="*/ 10 w 4251041"/>
                <a:gd name="connsiteY3" fmla="*/ 0 h 3148809"/>
                <a:gd name="connsiteX4" fmla="*/ 2177536 w 4251041"/>
                <a:gd name="connsiteY4" fmla="*/ 1214899 h 3148809"/>
                <a:gd name="connsiteX5" fmla="*/ 4251041 w 4251041"/>
                <a:gd name="connsiteY5" fmla="*/ 47195 h 3148809"/>
                <a:gd name="connsiteX0" fmla="*/ 4251045 w 4251045"/>
                <a:gd name="connsiteY0" fmla="*/ 47195 h 3182156"/>
                <a:gd name="connsiteX1" fmla="*/ 3091449 w 4251045"/>
                <a:gd name="connsiteY1" fmla="*/ 2803805 h 3182156"/>
                <a:gd name="connsiteX2" fmla="*/ 1030767 w 4251045"/>
                <a:gd name="connsiteY2" fmla="*/ 2856655 h 3182156"/>
                <a:gd name="connsiteX3" fmla="*/ 14 w 4251045"/>
                <a:gd name="connsiteY3" fmla="*/ 0 h 3182156"/>
                <a:gd name="connsiteX4" fmla="*/ 2177540 w 4251045"/>
                <a:gd name="connsiteY4" fmla="*/ 1214899 h 3182156"/>
                <a:gd name="connsiteX5" fmla="*/ 4251045 w 4251045"/>
                <a:gd name="connsiteY5" fmla="*/ 47195 h 318215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79 w 4251079"/>
                <a:gd name="connsiteY0" fmla="*/ 47195 h 3291571"/>
                <a:gd name="connsiteX1" fmla="*/ 3257166 w 4251079"/>
                <a:gd name="connsiteY1" fmla="*/ 2896411 h 3291571"/>
                <a:gd name="connsiteX2" fmla="*/ 692955 w 4251079"/>
                <a:gd name="connsiteY2" fmla="*/ 2958009 h 3291571"/>
                <a:gd name="connsiteX3" fmla="*/ 48 w 4251079"/>
                <a:gd name="connsiteY3" fmla="*/ 0 h 3291571"/>
                <a:gd name="connsiteX4" fmla="*/ 2177574 w 4251079"/>
                <a:gd name="connsiteY4" fmla="*/ 1254656 h 3291571"/>
                <a:gd name="connsiteX5" fmla="*/ 4251079 w 4251079"/>
                <a:gd name="connsiteY5" fmla="*/ 47195 h 3291571"/>
                <a:gd name="connsiteX0" fmla="*/ 4251113 w 4251113"/>
                <a:gd name="connsiteY0" fmla="*/ 47195 h 3309499"/>
                <a:gd name="connsiteX1" fmla="*/ 3651354 w 4251113"/>
                <a:gd name="connsiteY1" fmla="*/ 2930197 h 3309499"/>
                <a:gd name="connsiteX2" fmla="*/ 692989 w 4251113"/>
                <a:gd name="connsiteY2" fmla="*/ 2958009 h 3309499"/>
                <a:gd name="connsiteX3" fmla="*/ 82 w 4251113"/>
                <a:gd name="connsiteY3" fmla="*/ 0 h 3309499"/>
                <a:gd name="connsiteX4" fmla="*/ 2177608 w 4251113"/>
                <a:gd name="connsiteY4" fmla="*/ 1254656 h 3309499"/>
                <a:gd name="connsiteX5" fmla="*/ 4251113 w 4251113"/>
                <a:gd name="connsiteY5" fmla="*/ 47195 h 330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51113" h="3309499">
                  <a:moveTo>
                    <a:pt x="4251113" y="47195"/>
                  </a:moveTo>
                  <a:cubicBezTo>
                    <a:pt x="4251113" y="703125"/>
                    <a:pt x="4244375" y="2445061"/>
                    <a:pt x="3651354" y="2930197"/>
                  </a:cubicBezTo>
                  <a:cubicBezTo>
                    <a:pt x="3058333" y="3415333"/>
                    <a:pt x="1301534" y="3446375"/>
                    <a:pt x="692989" y="2958009"/>
                  </a:cubicBezTo>
                  <a:cubicBezTo>
                    <a:pt x="84444" y="2469643"/>
                    <a:pt x="-3121" y="655923"/>
                    <a:pt x="82" y="0"/>
                  </a:cubicBezTo>
                  <a:cubicBezTo>
                    <a:pt x="725924" y="404966"/>
                    <a:pt x="593513" y="1239890"/>
                    <a:pt x="2177608" y="1254656"/>
                  </a:cubicBezTo>
                  <a:cubicBezTo>
                    <a:pt x="3787288" y="1173629"/>
                    <a:pt x="3559945" y="436430"/>
                    <a:pt x="4251113" y="47195"/>
                  </a:cubicBezTo>
                  <a:close/>
                </a:path>
              </a:pathLst>
            </a:custGeom>
            <a:solidFill>
              <a:srgbClr val="FED20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5/13(</a:t>
              </a:r>
              <a:r>
                <a:rPr kumimoji="1" lang="ja-JP" altLang="en-US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火）</a:t>
              </a:r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14:00~15:00</a:t>
              </a:r>
            </a:p>
          </p:txBody>
        </p:sp>
        <p:sp>
          <p:nvSpPr>
            <p:cNvPr id="53" name="部分円 1034">
              <a:extLst>
                <a:ext uri="{FF2B5EF4-FFF2-40B4-BE49-F238E27FC236}">
                  <a16:creationId xmlns:a16="http://schemas.microsoft.com/office/drawing/2014/main" id="{91F1FD4C-D375-4FC7-83F6-66A29D0D6221}"/>
                </a:ext>
              </a:extLst>
            </p:cNvPr>
            <p:cNvSpPr/>
            <p:nvPr/>
          </p:nvSpPr>
          <p:spPr>
            <a:xfrm>
              <a:off x="2190828" y="3828308"/>
              <a:ext cx="1503474" cy="1170456"/>
            </a:xfrm>
            <a:custGeom>
              <a:avLst/>
              <a:gdLst>
                <a:gd name="connsiteX0" fmla="*/ 3665979 w 3665979"/>
                <a:gd name="connsiteY0" fmla="*/ 1832990 h 3665979"/>
                <a:gd name="connsiteX1" fmla="*/ 2746899 w 3665979"/>
                <a:gd name="connsiteY1" fmla="*/ 3421896 h 3665979"/>
                <a:gd name="connsiteX2" fmla="*/ 911331 w 3665979"/>
                <a:gd name="connsiteY2" fmla="*/ 3417414 h 3665979"/>
                <a:gd name="connsiteX3" fmla="*/ 21 w 3665979"/>
                <a:gd name="connsiteY3" fmla="*/ 1824039 h 3665979"/>
                <a:gd name="connsiteX4" fmla="*/ 1832990 w 3665979"/>
                <a:gd name="connsiteY4" fmla="*/ 1832990 h 3665979"/>
                <a:gd name="connsiteX5" fmla="*/ 3665979 w 3665979"/>
                <a:gd name="connsiteY5" fmla="*/ 1832990 h 3665979"/>
                <a:gd name="connsiteX0" fmla="*/ 4010525 w 4010525"/>
                <a:gd name="connsiteY0" fmla="*/ 1214899 h 3101448"/>
                <a:gd name="connsiteX1" fmla="*/ 3091445 w 4010525"/>
                <a:gd name="connsiteY1" fmla="*/ 2803805 h 3101448"/>
                <a:gd name="connsiteX2" fmla="*/ 1255877 w 4010525"/>
                <a:gd name="connsiteY2" fmla="*/ 2799323 h 3101448"/>
                <a:gd name="connsiteX3" fmla="*/ 10 w 4010525"/>
                <a:gd name="connsiteY3" fmla="*/ 0 h 3101448"/>
                <a:gd name="connsiteX4" fmla="*/ 2177536 w 4010525"/>
                <a:gd name="connsiteY4" fmla="*/ 1214899 h 3101448"/>
                <a:gd name="connsiteX5" fmla="*/ 4010525 w 4010525"/>
                <a:gd name="connsiteY5" fmla="*/ 1214899 h 3101448"/>
                <a:gd name="connsiteX0" fmla="*/ 4251041 w 4251041"/>
                <a:gd name="connsiteY0" fmla="*/ 47195 h 3148809"/>
                <a:gd name="connsiteX1" fmla="*/ 3091445 w 4251041"/>
                <a:gd name="connsiteY1" fmla="*/ 2803805 h 3148809"/>
                <a:gd name="connsiteX2" fmla="*/ 1255877 w 4251041"/>
                <a:gd name="connsiteY2" fmla="*/ 2799323 h 3148809"/>
                <a:gd name="connsiteX3" fmla="*/ 10 w 4251041"/>
                <a:gd name="connsiteY3" fmla="*/ 0 h 3148809"/>
                <a:gd name="connsiteX4" fmla="*/ 2177536 w 4251041"/>
                <a:gd name="connsiteY4" fmla="*/ 1214899 h 3148809"/>
                <a:gd name="connsiteX5" fmla="*/ 4251041 w 4251041"/>
                <a:gd name="connsiteY5" fmla="*/ 47195 h 3148809"/>
                <a:gd name="connsiteX0" fmla="*/ 4251045 w 4251045"/>
                <a:gd name="connsiteY0" fmla="*/ 47195 h 3182156"/>
                <a:gd name="connsiteX1" fmla="*/ 3091449 w 4251045"/>
                <a:gd name="connsiteY1" fmla="*/ 2803805 h 3182156"/>
                <a:gd name="connsiteX2" fmla="*/ 1030767 w 4251045"/>
                <a:gd name="connsiteY2" fmla="*/ 2856655 h 3182156"/>
                <a:gd name="connsiteX3" fmla="*/ 14 w 4251045"/>
                <a:gd name="connsiteY3" fmla="*/ 0 h 3182156"/>
                <a:gd name="connsiteX4" fmla="*/ 2177540 w 4251045"/>
                <a:gd name="connsiteY4" fmla="*/ 1214899 h 3182156"/>
                <a:gd name="connsiteX5" fmla="*/ 4251045 w 4251045"/>
                <a:gd name="connsiteY5" fmla="*/ 47195 h 318215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79 w 4251079"/>
                <a:gd name="connsiteY0" fmla="*/ 47195 h 3291571"/>
                <a:gd name="connsiteX1" fmla="*/ 3257166 w 4251079"/>
                <a:gd name="connsiteY1" fmla="*/ 2896411 h 3291571"/>
                <a:gd name="connsiteX2" fmla="*/ 692955 w 4251079"/>
                <a:gd name="connsiteY2" fmla="*/ 2958009 h 3291571"/>
                <a:gd name="connsiteX3" fmla="*/ 48 w 4251079"/>
                <a:gd name="connsiteY3" fmla="*/ 0 h 3291571"/>
                <a:gd name="connsiteX4" fmla="*/ 2177574 w 4251079"/>
                <a:gd name="connsiteY4" fmla="*/ 1254656 h 3291571"/>
                <a:gd name="connsiteX5" fmla="*/ 4251079 w 4251079"/>
                <a:gd name="connsiteY5" fmla="*/ 47195 h 3291571"/>
                <a:gd name="connsiteX0" fmla="*/ 4251113 w 4251113"/>
                <a:gd name="connsiteY0" fmla="*/ 47195 h 3309499"/>
                <a:gd name="connsiteX1" fmla="*/ 3651354 w 4251113"/>
                <a:gd name="connsiteY1" fmla="*/ 2930197 h 3309499"/>
                <a:gd name="connsiteX2" fmla="*/ 692989 w 4251113"/>
                <a:gd name="connsiteY2" fmla="*/ 2958009 h 3309499"/>
                <a:gd name="connsiteX3" fmla="*/ 82 w 4251113"/>
                <a:gd name="connsiteY3" fmla="*/ 0 h 3309499"/>
                <a:gd name="connsiteX4" fmla="*/ 2177608 w 4251113"/>
                <a:gd name="connsiteY4" fmla="*/ 1254656 h 3309499"/>
                <a:gd name="connsiteX5" fmla="*/ 4251113 w 4251113"/>
                <a:gd name="connsiteY5" fmla="*/ 47195 h 330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51113" h="3309499">
                  <a:moveTo>
                    <a:pt x="4251113" y="47195"/>
                  </a:moveTo>
                  <a:cubicBezTo>
                    <a:pt x="4251113" y="703125"/>
                    <a:pt x="4244375" y="2445061"/>
                    <a:pt x="3651354" y="2930197"/>
                  </a:cubicBezTo>
                  <a:cubicBezTo>
                    <a:pt x="3058333" y="3415333"/>
                    <a:pt x="1301534" y="3446375"/>
                    <a:pt x="692989" y="2958009"/>
                  </a:cubicBezTo>
                  <a:cubicBezTo>
                    <a:pt x="84444" y="2469643"/>
                    <a:pt x="-3121" y="655923"/>
                    <a:pt x="82" y="0"/>
                  </a:cubicBezTo>
                  <a:cubicBezTo>
                    <a:pt x="725924" y="404966"/>
                    <a:pt x="593513" y="1239890"/>
                    <a:pt x="2177608" y="1254656"/>
                  </a:cubicBezTo>
                  <a:cubicBezTo>
                    <a:pt x="3787288" y="1173629"/>
                    <a:pt x="3559945" y="436430"/>
                    <a:pt x="4251113" y="47195"/>
                  </a:cubicBezTo>
                  <a:close/>
                </a:path>
              </a:pathLst>
            </a:custGeom>
            <a:solidFill>
              <a:srgbClr val="FED20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5/21(</a:t>
              </a:r>
              <a:r>
                <a:rPr kumimoji="1" lang="ja-JP" altLang="en-US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水）</a:t>
              </a:r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14:00~15:00</a:t>
              </a:r>
            </a:p>
          </p:txBody>
        </p:sp>
        <p:sp>
          <p:nvSpPr>
            <p:cNvPr id="54" name="部分円 1034">
              <a:extLst>
                <a:ext uri="{FF2B5EF4-FFF2-40B4-BE49-F238E27FC236}">
                  <a16:creationId xmlns:a16="http://schemas.microsoft.com/office/drawing/2014/main" id="{DCFB6336-B557-4052-953B-BB76F39EAC43}"/>
                </a:ext>
              </a:extLst>
            </p:cNvPr>
            <p:cNvSpPr/>
            <p:nvPr/>
          </p:nvSpPr>
          <p:spPr>
            <a:xfrm>
              <a:off x="4072637" y="3828308"/>
              <a:ext cx="1503474" cy="1170456"/>
            </a:xfrm>
            <a:custGeom>
              <a:avLst/>
              <a:gdLst>
                <a:gd name="connsiteX0" fmla="*/ 3665979 w 3665979"/>
                <a:gd name="connsiteY0" fmla="*/ 1832990 h 3665979"/>
                <a:gd name="connsiteX1" fmla="*/ 2746899 w 3665979"/>
                <a:gd name="connsiteY1" fmla="*/ 3421896 h 3665979"/>
                <a:gd name="connsiteX2" fmla="*/ 911331 w 3665979"/>
                <a:gd name="connsiteY2" fmla="*/ 3417414 h 3665979"/>
                <a:gd name="connsiteX3" fmla="*/ 21 w 3665979"/>
                <a:gd name="connsiteY3" fmla="*/ 1824039 h 3665979"/>
                <a:gd name="connsiteX4" fmla="*/ 1832990 w 3665979"/>
                <a:gd name="connsiteY4" fmla="*/ 1832990 h 3665979"/>
                <a:gd name="connsiteX5" fmla="*/ 3665979 w 3665979"/>
                <a:gd name="connsiteY5" fmla="*/ 1832990 h 3665979"/>
                <a:gd name="connsiteX0" fmla="*/ 4010525 w 4010525"/>
                <a:gd name="connsiteY0" fmla="*/ 1214899 h 3101448"/>
                <a:gd name="connsiteX1" fmla="*/ 3091445 w 4010525"/>
                <a:gd name="connsiteY1" fmla="*/ 2803805 h 3101448"/>
                <a:gd name="connsiteX2" fmla="*/ 1255877 w 4010525"/>
                <a:gd name="connsiteY2" fmla="*/ 2799323 h 3101448"/>
                <a:gd name="connsiteX3" fmla="*/ 10 w 4010525"/>
                <a:gd name="connsiteY3" fmla="*/ 0 h 3101448"/>
                <a:gd name="connsiteX4" fmla="*/ 2177536 w 4010525"/>
                <a:gd name="connsiteY4" fmla="*/ 1214899 h 3101448"/>
                <a:gd name="connsiteX5" fmla="*/ 4010525 w 4010525"/>
                <a:gd name="connsiteY5" fmla="*/ 1214899 h 3101448"/>
                <a:gd name="connsiteX0" fmla="*/ 4251041 w 4251041"/>
                <a:gd name="connsiteY0" fmla="*/ 47195 h 3148809"/>
                <a:gd name="connsiteX1" fmla="*/ 3091445 w 4251041"/>
                <a:gd name="connsiteY1" fmla="*/ 2803805 h 3148809"/>
                <a:gd name="connsiteX2" fmla="*/ 1255877 w 4251041"/>
                <a:gd name="connsiteY2" fmla="*/ 2799323 h 3148809"/>
                <a:gd name="connsiteX3" fmla="*/ 10 w 4251041"/>
                <a:gd name="connsiteY3" fmla="*/ 0 h 3148809"/>
                <a:gd name="connsiteX4" fmla="*/ 2177536 w 4251041"/>
                <a:gd name="connsiteY4" fmla="*/ 1214899 h 3148809"/>
                <a:gd name="connsiteX5" fmla="*/ 4251041 w 4251041"/>
                <a:gd name="connsiteY5" fmla="*/ 47195 h 3148809"/>
                <a:gd name="connsiteX0" fmla="*/ 4251045 w 4251045"/>
                <a:gd name="connsiteY0" fmla="*/ 47195 h 3182156"/>
                <a:gd name="connsiteX1" fmla="*/ 3091449 w 4251045"/>
                <a:gd name="connsiteY1" fmla="*/ 2803805 h 3182156"/>
                <a:gd name="connsiteX2" fmla="*/ 1030767 w 4251045"/>
                <a:gd name="connsiteY2" fmla="*/ 2856655 h 3182156"/>
                <a:gd name="connsiteX3" fmla="*/ 14 w 4251045"/>
                <a:gd name="connsiteY3" fmla="*/ 0 h 3182156"/>
                <a:gd name="connsiteX4" fmla="*/ 2177540 w 4251045"/>
                <a:gd name="connsiteY4" fmla="*/ 1214899 h 3182156"/>
                <a:gd name="connsiteX5" fmla="*/ 4251045 w 4251045"/>
                <a:gd name="connsiteY5" fmla="*/ 47195 h 318215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79 w 4251079"/>
                <a:gd name="connsiteY0" fmla="*/ 47195 h 3291571"/>
                <a:gd name="connsiteX1" fmla="*/ 3257166 w 4251079"/>
                <a:gd name="connsiteY1" fmla="*/ 2896411 h 3291571"/>
                <a:gd name="connsiteX2" fmla="*/ 692955 w 4251079"/>
                <a:gd name="connsiteY2" fmla="*/ 2958009 h 3291571"/>
                <a:gd name="connsiteX3" fmla="*/ 48 w 4251079"/>
                <a:gd name="connsiteY3" fmla="*/ 0 h 3291571"/>
                <a:gd name="connsiteX4" fmla="*/ 2177574 w 4251079"/>
                <a:gd name="connsiteY4" fmla="*/ 1254656 h 3291571"/>
                <a:gd name="connsiteX5" fmla="*/ 4251079 w 4251079"/>
                <a:gd name="connsiteY5" fmla="*/ 47195 h 3291571"/>
                <a:gd name="connsiteX0" fmla="*/ 4251113 w 4251113"/>
                <a:gd name="connsiteY0" fmla="*/ 47195 h 3309499"/>
                <a:gd name="connsiteX1" fmla="*/ 3651354 w 4251113"/>
                <a:gd name="connsiteY1" fmla="*/ 2930197 h 3309499"/>
                <a:gd name="connsiteX2" fmla="*/ 692989 w 4251113"/>
                <a:gd name="connsiteY2" fmla="*/ 2958009 h 3309499"/>
                <a:gd name="connsiteX3" fmla="*/ 82 w 4251113"/>
                <a:gd name="connsiteY3" fmla="*/ 0 h 3309499"/>
                <a:gd name="connsiteX4" fmla="*/ 2177608 w 4251113"/>
                <a:gd name="connsiteY4" fmla="*/ 1254656 h 3309499"/>
                <a:gd name="connsiteX5" fmla="*/ 4251113 w 4251113"/>
                <a:gd name="connsiteY5" fmla="*/ 47195 h 330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51113" h="3309499">
                  <a:moveTo>
                    <a:pt x="4251113" y="47195"/>
                  </a:moveTo>
                  <a:cubicBezTo>
                    <a:pt x="4251113" y="703125"/>
                    <a:pt x="4244375" y="2445061"/>
                    <a:pt x="3651354" y="2930197"/>
                  </a:cubicBezTo>
                  <a:cubicBezTo>
                    <a:pt x="3058333" y="3415333"/>
                    <a:pt x="1301534" y="3446375"/>
                    <a:pt x="692989" y="2958009"/>
                  </a:cubicBezTo>
                  <a:cubicBezTo>
                    <a:pt x="84444" y="2469643"/>
                    <a:pt x="-3121" y="655923"/>
                    <a:pt x="82" y="0"/>
                  </a:cubicBezTo>
                  <a:cubicBezTo>
                    <a:pt x="725924" y="404966"/>
                    <a:pt x="593513" y="1239890"/>
                    <a:pt x="2177608" y="1254656"/>
                  </a:cubicBezTo>
                  <a:cubicBezTo>
                    <a:pt x="3787288" y="1173629"/>
                    <a:pt x="3559945" y="436430"/>
                    <a:pt x="4251113" y="47195"/>
                  </a:cubicBezTo>
                  <a:close/>
                </a:path>
              </a:pathLst>
            </a:custGeom>
            <a:solidFill>
              <a:srgbClr val="FED20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5/29(</a:t>
              </a:r>
              <a:r>
                <a:rPr kumimoji="1" lang="ja-JP" altLang="en-US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木）</a:t>
              </a:r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14:00~15:00</a:t>
              </a:r>
            </a:p>
          </p:txBody>
        </p:sp>
        <p:sp>
          <p:nvSpPr>
            <p:cNvPr id="72" name="部分円 1034">
              <a:extLst>
                <a:ext uri="{FF2B5EF4-FFF2-40B4-BE49-F238E27FC236}">
                  <a16:creationId xmlns:a16="http://schemas.microsoft.com/office/drawing/2014/main" id="{9CDD53EB-D4EF-4B22-9776-398B1D05326B}"/>
                </a:ext>
              </a:extLst>
            </p:cNvPr>
            <p:cNvSpPr/>
            <p:nvPr/>
          </p:nvSpPr>
          <p:spPr>
            <a:xfrm>
              <a:off x="2190828" y="2438053"/>
              <a:ext cx="1503474" cy="1284933"/>
            </a:xfrm>
            <a:custGeom>
              <a:avLst/>
              <a:gdLst>
                <a:gd name="connsiteX0" fmla="*/ 3665979 w 3665979"/>
                <a:gd name="connsiteY0" fmla="*/ 1832990 h 3665979"/>
                <a:gd name="connsiteX1" fmla="*/ 2746899 w 3665979"/>
                <a:gd name="connsiteY1" fmla="*/ 3421896 h 3665979"/>
                <a:gd name="connsiteX2" fmla="*/ 911331 w 3665979"/>
                <a:gd name="connsiteY2" fmla="*/ 3417414 h 3665979"/>
                <a:gd name="connsiteX3" fmla="*/ 21 w 3665979"/>
                <a:gd name="connsiteY3" fmla="*/ 1824039 h 3665979"/>
                <a:gd name="connsiteX4" fmla="*/ 1832990 w 3665979"/>
                <a:gd name="connsiteY4" fmla="*/ 1832990 h 3665979"/>
                <a:gd name="connsiteX5" fmla="*/ 3665979 w 3665979"/>
                <a:gd name="connsiteY5" fmla="*/ 1832990 h 3665979"/>
                <a:gd name="connsiteX0" fmla="*/ 4010525 w 4010525"/>
                <a:gd name="connsiteY0" fmla="*/ 1214899 h 3101448"/>
                <a:gd name="connsiteX1" fmla="*/ 3091445 w 4010525"/>
                <a:gd name="connsiteY1" fmla="*/ 2803805 h 3101448"/>
                <a:gd name="connsiteX2" fmla="*/ 1255877 w 4010525"/>
                <a:gd name="connsiteY2" fmla="*/ 2799323 h 3101448"/>
                <a:gd name="connsiteX3" fmla="*/ 10 w 4010525"/>
                <a:gd name="connsiteY3" fmla="*/ 0 h 3101448"/>
                <a:gd name="connsiteX4" fmla="*/ 2177536 w 4010525"/>
                <a:gd name="connsiteY4" fmla="*/ 1214899 h 3101448"/>
                <a:gd name="connsiteX5" fmla="*/ 4010525 w 4010525"/>
                <a:gd name="connsiteY5" fmla="*/ 1214899 h 3101448"/>
                <a:gd name="connsiteX0" fmla="*/ 4251041 w 4251041"/>
                <a:gd name="connsiteY0" fmla="*/ 47195 h 3148809"/>
                <a:gd name="connsiteX1" fmla="*/ 3091445 w 4251041"/>
                <a:gd name="connsiteY1" fmla="*/ 2803805 h 3148809"/>
                <a:gd name="connsiteX2" fmla="*/ 1255877 w 4251041"/>
                <a:gd name="connsiteY2" fmla="*/ 2799323 h 3148809"/>
                <a:gd name="connsiteX3" fmla="*/ 10 w 4251041"/>
                <a:gd name="connsiteY3" fmla="*/ 0 h 3148809"/>
                <a:gd name="connsiteX4" fmla="*/ 2177536 w 4251041"/>
                <a:gd name="connsiteY4" fmla="*/ 1214899 h 3148809"/>
                <a:gd name="connsiteX5" fmla="*/ 4251041 w 4251041"/>
                <a:gd name="connsiteY5" fmla="*/ 47195 h 3148809"/>
                <a:gd name="connsiteX0" fmla="*/ 4251045 w 4251045"/>
                <a:gd name="connsiteY0" fmla="*/ 47195 h 3182156"/>
                <a:gd name="connsiteX1" fmla="*/ 3091449 w 4251045"/>
                <a:gd name="connsiteY1" fmla="*/ 2803805 h 3182156"/>
                <a:gd name="connsiteX2" fmla="*/ 1030767 w 4251045"/>
                <a:gd name="connsiteY2" fmla="*/ 2856655 h 3182156"/>
                <a:gd name="connsiteX3" fmla="*/ 14 w 4251045"/>
                <a:gd name="connsiteY3" fmla="*/ 0 h 3182156"/>
                <a:gd name="connsiteX4" fmla="*/ 2177540 w 4251045"/>
                <a:gd name="connsiteY4" fmla="*/ 1214899 h 3182156"/>
                <a:gd name="connsiteX5" fmla="*/ 4251045 w 4251045"/>
                <a:gd name="connsiteY5" fmla="*/ 47195 h 318215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14899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46 w 4251046"/>
                <a:gd name="connsiteY0" fmla="*/ 47195 h 3233566"/>
                <a:gd name="connsiteX1" fmla="*/ 3257133 w 4251046"/>
                <a:gd name="connsiteY1" fmla="*/ 2896411 h 3233566"/>
                <a:gd name="connsiteX2" fmla="*/ 1030768 w 4251046"/>
                <a:gd name="connsiteY2" fmla="*/ 2856655 h 3233566"/>
                <a:gd name="connsiteX3" fmla="*/ 15 w 4251046"/>
                <a:gd name="connsiteY3" fmla="*/ 0 h 3233566"/>
                <a:gd name="connsiteX4" fmla="*/ 2177541 w 4251046"/>
                <a:gd name="connsiteY4" fmla="*/ 1254656 h 3233566"/>
                <a:gd name="connsiteX5" fmla="*/ 4251046 w 4251046"/>
                <a:gd name="connsiteY5" fmla="*/ 47195 h 3233566"/>
                <a:gd name="connsiteX0" fmla="*/ 4251079 w 4251079"/>
                <a:gd name="connsiteY0" fmla="*/ 47195 h 3291571"/>
                <a:gd name="connsiteX1" fmla="*/ 3257166 w 4251079"/>
                <a:gd name="connsiteY1" fmla="*/ 2896411 h 3291571"/>
                <a:gd name="connsiteX2" fmla="*/ 692955 w 4251079"/>
                <a:gd name="connsiteY2" fmla="*/ 2958009 h 3291571"/>
                <a:gd name="connsiteX3" fmla="*/ 48 w 4251079"/>
                <a:gd name="connsiteY3" fmla="*/ 0 h 3291571"/>
                <a:gd name="connsiteX4" fmla="*/ 2177574 w 4251079"/>
                <a:gd name="connsiteY4" fmla="*/ 1254656 h 3291571"/>
                <a:gd name="connsiteX5" fmla="*/ 4251079 w 4251079"/>
                <a:gd name="connsiteY5" fmla="*/ 47195 h 3291571"/>
                <a:gd name="connsiteX0" fmla="*/ 4251113 w 4251113"/>
                <a:gd name="connsiteY0" fmla="*/ 47195 h 3309499"/>
                <a:gd name="connsiteX1" fmla="*/ 3651354 w 4251113"/>
                <a:gd name="connsiteY1" fmla="*/ 2930197 h 3309499"/>
                <a:gd name="connsiteX2" fmla="*/ 692989 w 4251113"/>
                <a:gd name="connsiteY2" fmla="*/ 2958009 h 3309499"/>
                <a:gd name="connsiteX3" fmla="*/ 82 w 4251113"/>
                <a:gd name="connsiteY3" fmla="*/ 0 h 3309499"/>
                <a:gd name="connsiteX4" fmla="*/ 2177608 w 4251113"/>
                <a:gd name="connsiteY4" fmla="*/ 1254656 h 3309499"/>
                <a:gd name="connsiteX5" fmla="*/ 4251113 w 4251113"/>
                <a:gd name="connsiteY5" fmla="*/ 47195 h 330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51113" h="3309499">
                  <a:moveTo>
                    <a:pt x="4251113" y="47195"/>
                  </a:moveTo>
                  <a:cubicBezTo>
                    <a:pt x="4251113" y="703125"/>
                    <a:pt x="4244375" y="2445061"/>
                    <a:pt x="3651354" y="2930197"/>
                  </a:cubicBezTo>
                  <a:cubicBezTo>
                    <a:pt x="3058333" y="3415333"/>
                    <a:pt x="1301534" y="3446375"/>
                    <a:pt x="692989" y="2958009"/>
                  </a:cubicBezTo>
                  <a:cubicBezTo>
                    <a:pt x="84444" y="2469643"/>
                    <a:pt x="-3121" y="655923"/>
                    <a:pt x="82" y="0"/>
                  </a:cubicBezTo>
                  <a:cubicBezTo>
                    <a:pt x="725924" y="404966"/>
                    <a:pt x="593513" y="1239890"/>
                    <a:pt x="2177608" y="1254656"/>
                  </a:cubicBezTo>
                  <a:cubicBezTo>
                    <a:pt x="3787288" y="1173629"/>
                    <a:pt x="3559945" y="436430"/>
                    <a:pt x="4251113" y="47195"/>
                  </a:cubicBezTo>
                  <a:close/>
                </a:path>
              </a:pathLst>
            </a:custGeom>
            <a:solidFill>
              <a:srgbClr val="FED201"/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4/21(</a:t>
              </a:r>
              <a:r>
                <a:rPr kumimoji="1" lang="ja-JP" altLang="en-US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月）</a:t>
              </a:r>
              <a:r>
                <a:rPr kumimoji="1" lang="en-US" altLang="ja-JP" sz="2000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14:00~15:00</a:t>
              </a: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ea typeface="メイリオ" panose="020B0604030504040204" pitchFamily="50" charset="-128"/>
                </a:rPr>
                <a:t>座談会あり</a:t>
              </a:r>
              <a:endParaRPr kumimoji="1" lang="en-US" altLang="ja-JP" sz="1600" b="1" dirty="0">
                <a:solidFill>
                  <a:schemeClr val="tx1"/>
                </a:solidFill>
                <a:ea typeface="メイリオ" panose="020B0604030504040204" pitchFamily="50" charset="-128"/>
              </a:endParaRPr>
            </a:p>
          </p:txBody>
        </p:sp>
      </p:grpSp>
      <p:sp>
        <p:nvSpPr>
          <p:cNvPr id="64" name="部分円 1034">
            <a:extLst>
              <a:ext uri="{FF2B5EF4-FFF2-40B4-BE49-F238E27FC236}">
                <a16:creationId xmlns:a16="http://schemas.microsoft.com/office/drawing/2014/main" id="{616C41AB-6F60-42A1-B8DD-762F338797FF}"/>
              </a:ext>
            </a:extLst>
          </p:cNvPr>
          <p:cNvSpPr/>
          <p:nvPr/>
        </p:nvSpPr>
        <p:spPr>
          <a:xfrm>
            <a:off x="710638" y="5724887"/>
            <a:ext cx="1503474" cy="1170456"/>
          </a:xfrm>
          <a:custGeom>
            <a:avLst/>
            <a:gdLst>
              <a:gd name="connsiteX0" fmla="*/ 3665979 w 3665979"/>
              <a:gd name="connsiteY0" fmla="*/ 1832990 h 3665979"/>
              <a:gd name="connsiteX1" fmla="*/ 2746899 w 3665979"/>
              <a:gd name="connsiteY1" fmla="*/ 3421896 h 3665979"/>
              <a:gd name="connsiteX2" fmla="*/ 911331 w 3665979"/>
              <a:gd name="connsiteY2" fmla="*/ 3417414 h 3665979"/>
              <a:gd name="connsiteX3" fmla="*/ 21 w 3665979"/>
              <a:gd name="connsiteY3" fmla="*/ 1824039 h 3665979"/>
              <a:gd name="connsiteX4" fmla="*/ 1832990 w 3665979"/>
              <a:gd name="connsiteY4" fmla="*/ 1832990 h 3665979"/>
              <a:gd name="connsiteX5" fmla="*/ 3665979 w 3665979"/>
              <a:gd name="connsiteY5" fmla="*/ 1832990 h 3665979"/>
              <a:gd name="connsiteX0" fmla="*/ 4010525 w 4010525"/>
              <a:gd name="connsiteY0" fmla="*/ 1214899 h 3101448"/>
              <a:gd name="connsiteX1" fmla="*/ 3091445 w 4010525"/>
              <a:gd name="connsiteY1" fmla="*/ 2803805 h 3101448"/>
              <a:gd name="connsiteX2" fmla="*/ 1255877 w 4010525"/>
              <a:gd name="connsiteY2" fmla="*/ 2799323 h 3101448"/>
              <a:gd name="connsiteX3" fmla="*/ 10 w 4010525"/>
              <a:gd name="connsiteY3" fmla="*/ 0 h 3101448"/>
              <a:gd name="connsiteX4" fmla="*/ 2177536 w 4010525"/>
              <a:gd name="connsiteY4" fmla="*/ 1214899 h 3101448"/>
              <a:gd name="connsiteX5" fmla="*/ 4010525 w 4010525"/>
              <a:gd name="connsiteY5" fmla="*/ 1214899 h 3101448"/>
              <a:gd name="connsiteX0" fmla="*/ 4251041 w 4251041"/>
              <a:gd name="connsiteY0" fmla="*/ 47195 h 3148809"/>
              <a:gd name="connsiteX1" fmla="*/ 3091445 w 4251041"/>
              <a:gd name="connsiteY1" fmla="*/ 2803805 h 3148809"/>
              <a:gd name="connsiteX2" fmla="*/ 1255877 w 4251041"/>
              <a:gd name="connsiteY2" fmla="*/ 2799323 h 3148809"/>
              <a:gd name="connsiteX3" fmla="*/ 10 w 4251041"/>
              <a:gd name="connsiteY3" fmla="*/ 0 h 3148809"/>
              <a:gd name="connsiteX4" fmla="*/ 2177536 w 4251041"/>
              <a:gd name="connsiteY4" fmla="*/ 1214899 h 3148809"/>
              <a:gd name="connsiteX5" fmla="*/ 4251041 w 4251041"/>
              <a:gd name="connsiteY5" fmla="*/ 47195 h 3148809"/>
              <a:gd name="connsiteX0" fmla="*/ 4251045 w 4251045"/>
              <a:gd name="connsiteY0" fmla="*/ 47195 h 3182156"/>
              <a:gd name="connsiteX1" fmla="*/ 3091449 w 4251045"/>
              <a:gd name="connsiteY1" fmla="*/ 2803805 h 3182156"/>
              <a:gd name="connsiteX2" fmla="*/ 1030767 w 4251045"/>
              <a:gd name="connsiteY2" fmla="*/ 2856655 h 3182156"/>
              <a:gd name="connsiteX3" fmla="*/ 14 w 4251045"/>
              <a:gd name="connsiteY3" fmla="*/ 0 h 3182156"/>
              <a:gd name="connsiteX4" fmla="*/ 2177540 w 4251045"/>
              <a:gd name="connsiteY4" fmla="*/ 1214899 h 3182156"/>
              <a:gd name="connsiteX5" fmla="*/ 4251045 w 4251045"/>
              <a:gd name="connsiteY5" fmla="*/ 47195 h 318215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79 w 4251079"/>
              <a:gd name="connsiteY0" fmla="*/ 47195 h 3291571"/>
              <a:gd name="connsiteX1" fmla="*/ 3257166 w 4251079"/>
              <a:gd name="connsiteY1" fmla="*/ 2896411 h 3291571"/>
              <a:gd name="connsiteX2" fmla="*/ 692955 w 4251079"/>
              <a:gd name="connsiteY2" fmla="*/ 2958009 h 3291571"/>
              <a:gd name="connsiteX3" fmla="*/ 48 w 4251079"/>
              <a:gd name="connsiteY3" fmla="*/ 0 h 3291571"/>
              <a:gd name="connsiteX4" fmla="*/ 2177574 w 4251079"/>
              <a:gd name="connsiteY4" fmla="*/ 1254656 h 3291571"/>
              <a:gd name="connsiteX5" fmla="*/ 4251079 w 4251079"/>
              <a:gd name="connsiteY5" fmla="*/ 47195 h 3291571"/>
              <a:gd name="connsiteX0" fmla="*/ 4251113 w 4251113"/>
              <a:gd name="connsiteY0" fmla="*/ 47195 h 3309499"/>
              <a:gd name="connsiteX1" fmla="*/ 3651354 w 4251113"/>
              <a:gd name="connsiteY1" fmla="*/ 2930197 h 3309499"/>
              <a:gd name="connsiteX2" fmla="*/ 692989 w 4251113"/>
              <a:gd name="connsiteY2" fmla="*/ 2958009 h 3309499"/>
              <a:gd name="connsiteX3" fmla="*/ 82 w 4251113"/>
              <a:gd name="connsiteY3" fmla="*/ 0 h 3309499"/>
              <a:gd name="connsiteX4" fmla="*/ 2177608 w 4251113"/>
              <a:gd name="connsiteY4" fmla="*/ 1254656 h 3309499"/>
              <a:gd name="connsiteX5" fmla="*/ 4251113 w 4251113"/>
              <a:gd name="connsiteY5" fmla="*/ 47195 h 330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51113" h="3309499">
                <a:moveTo>
                  <a:pt x="4251113" y="47195"/>
                </a:moveTo>
                <a:cubicBezTo>
                  <a:pt x="4251113" y="703125"/>
                  <a:pt x="4244375" y="2445061"/>
                  <a:pt x="3651354" y="2930197"/>
                </a:cubicBezTo>
                <a:cubicBezTo>
                  <a:pt x="3058333" y="3415333"/>
                  <a:pt x="1301534" y="3446375"/>
                  <a:pt x="692989" y="2958009"/>
                </a:cubicBezTo>
                <a:cubicBezTo>
                  <a:pt x="84444" y="2469643"/>
                  <a:pt x="-3121" y="655923"/>
                  <a:pt x="82" y="0"/>
                </a:cubicBezTo>
                <a:cubicBezTo>
                  <a:pt x="725924" y="404966"/>
                  <a:pt x="593513" y="1239890"/>
                  <a:pt x="2177608" y="1254656"/>
                </a:cubicBezTo>
                <a:cubicBezTo>
                  <a:pt x="3787288" y="1173629"/>
                  <a:pt x="3559945" y="436430"/>
                  <a:pt x="4251113" y="4719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4/17(</a:t>
            </a:r>
            <a:r>
              <a:rPr kumimoji="1" lang="ja-JP" altLang="en-US" sz="2000" dirty="0">
                <a:solidFill>
                  <a:schemeClr val="tx1"/>
                </a:solidFill>
                <a:ea typeface="メイリオ" panose="020B0604030504040204" pitchFamily="50" charset="-128"/>
              </a:rPr>
              <a:t>木）</a:t>
            </a:r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14:00~15:00</a:t>
            </a:r>
          </a:p>
        </p:txBody>
      </p:sp>
      <p:sp>
        <p:nvSpPr>
          <p:cNvPr id="65" name="部分円 1034">
            <a:extLst>
              <a:ext uri="{FF2B5EF4-FFF2-40B4-BE49-F238E27FC236}">
                <a16:creationId xmlns:a16="http://schemas.microsoft.com/office/drawing/2014/main" id="{E1D34C3E-A496-4D19-9892-63EDAA68D7D3}"/>
              </a:ext>
            </a:extLst>
          </p:cNvPr>
          <p:cNvSpPr/>
          <p:nvPr/>
        </p:nvSpPr>
        <p:spPr>
          <a:xfrm>
            <a:off x="2557789" y="5682247"/>
            <a:ext cx="1503474" cy="1170456"/>
          </a:xfrm>
          <a:custGeom>
            <a:avLst/>
            <a:gdLst>
              <a:gd name="connsiteX0" fmla="*/ 3665979 w 3665979"/>
              <a:gd name="connsiteY0" fmla="*/ 1832990 h 3665979"/>
              <a:gd name="connsiteX1" fmla="*/ 2746899 w 3665979"/>
              <a:gd name="connsiteY1" fmla="*/ 3421896 h 3665979"/>
              <a:gd name="connsiteX2" fmla="*/ 911331 w 3665979"/>
              <a:gd name="connsiteY2" fmla="*/ 3417414 h 3665979"/>
              <a:gd name="connsiteX3" fmla="*/ 21 w 3665979"/>
              <a:gd name="connsiteY3" fmla="*/ 1824039 h 3665979"/>
              <a:gd name="connsiteX4" fmla="*/ 1832990 w 3665979"/>
              <a:gd name="connsiteY4" fmla="*/ 1832990 h 3665979"/>
              <a:gd name="connsiteX5" fmla="*/ 3665979 w 3665979"/>
              <a:gd name="connsiteY5" fmla="*/ 1832990 h 3665979"/>
              <a:gd name="connsiteX0" fmla="*/ 4010525 w 4010525"/>
              <a:gd name="connsiteY0" fmla="*/ 1214899 h 3101448"/>
              <a:gd name="connsiteX1" fmla="*/ 3091445 w 4010525"/>
              <a:gd name="connsiteY1" fmla="*/ 2803805 h 3101448"/>
              <a:gd name="connsiteX2" fmla="*/ 1255877 w 4010525"/>
              <a:gd name="connsiteY2" fmla="*/ 2799323 h 3101448"/>
              <a:gd name="connsiteX3" fmla="*/ 10 w 4010525"/>
              <a:gd name="connsiteY3" fmla="*/ 0 h 3101448"/>
              <a:gd name="connsiteX4" fmla="*/ 2177536 w 4010525"/>
              <a:gd name="connsiteY4" fmla="*/ 1214899 h 3101448"/>
              <a:gd name="connsiteX5" fmla="*/ 4010525 w 4010525"/>
              <a:gd name="connsiteY5" fmla="*/ 1214899 h 3101448"/>
              <a:gd name="connsiteX0" fmla="*/ 4251041 w 4251041"/>
              <a:gd name="connsiteY0" fmla="*/ 47195 h 3148809"/>
              <a:gd name="connsiteX1" fmla="*/ 3091445 w 4251041"/>
              <a:gd name="connsiteY1" fmla="*/ 2803805 h 3148809"/>
              <a:gd name="connsiteX2" fmla="*/ 1255877 w 4251041"/>
              <a:gd name="connsiteY2" fmla="*/ 2799323 h 3148809"/>
              <a:gd name="connsiteX3" fmla="*/ 10 w 4251041"/>
              <a:gd name="connsiteY3" fmla="*/ 0 h 3148809"/>
              <a:gd name="connsiteX4" fmla="*/ 2177536 w 4251041"/>
              <a:gd name="connsiteY4" fmla="*/ 1214899 h 3148809"/>
              <a:gd name="connsiteX5" fmla="*/ 4251041 w 4251041"/>
              <a:gd name="connsiteY5" fmla="*/ 47195 h 3148809"/>
              <a:gd name="connsiteX0" fmla="*/ 4251045 w 4251045"/>
              <a:gd name="connsiteY0" fmla="*/ 47195 h 3182156"/>
              <a:gd name="connsiteX1" fmla="*/ 3091449 w 4251045"/>
              <a:gd name="connsiteY1" fmla="*/ 2803805 h 3182156"/>
              <a:gd name="connsiteX2" fmla="*/ 1030767 w 4251045"/>
              <a:gd name="connsiteY2" fmla="*/ 2856655 h 3182156"/>
              <a:gd name="connsiteX3" fmla="*/ 14 w 4251045"/>
              <a:gd name="connsiteY3" fmla="*/ 0 h 3182156"/>
              <a:gd name="connsiteX4" fmla="*/ 2177540 w 4251045"/>
              <a:gd name="connsiteY4" fmla="*/ 1214899 h 3182156"/>
              <a:gd name="connsiteX5" fmla="*/ 4251045 w 4251045"/>
              <a:gd name="connsiteY5" fmla="*/ 47195 h 318215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79 w 4251079"/>
              <a:gd name="connsiteY0" fmla="*/ 47195 h 3291571"/>
              <a:gd name="connsiteX1" fmla="*/ 3257166 w 4251079"/>
              <a:gd name="connsiteY1" fmla="*/ 2896411 h 3291571"/>
              <a:gd name="connsiteX2" fmla="*/ 692955 w 4251079"/>
              <a:gd name="connsiteY2" fmla="*/ 2958009 h 3291571"/>
              <a:gd name="connsiteX3" fmla="*/ 48 w 4251079"/>
              <a:gd name="connsiteY3" fmla="*/ 0 h 3291571"/>
              <a:gd name="connsiteX4" fmla="*/ 2177574 w 4251079"/>
              <a:gd name="connsiteY4" fmla="*/ 1254656 h 3291571"/>
              <a:gd name="connsiteX5" fmla="*/ 4251079 w 4251079"/>
              <a:gd name="connsiteY5" fmla="*/ 47195 h 3291571"/>
              <a:gd name="connsiteX0" fmla="*/ 4251113 w 4251113"/>
              <a:gd name="connsiteY0" fmla="*/ 47195 h 3309499"/>
              <a:gd name="connsiteX1" fmla="*/ 3651354 w 4251113"/>
              <a:gd name="connsiteY1" fmla="*/ 2930197 h 3309499"/>
              <a:gd name="connsiteX2" fmla="*/ 692989 w 4251113"/>
              <a:gd name="connsiteY2" fmla="*/ 2958009 h 3309499"/>
              <a:gd name="connsiteX3" fmla="*/ 82 w 4251113"/>
              <a:gd name="connsiteY3" fmla="*/ 0 h 3309499"/>
              <a:gd name="connsiteX4" fmla="*/ 2177608 w 4251113"/>
              <a:gd name="connsiteY4" fmla="*/ 1254656 h 3309499"/>
              <a:gd name="connsiteX5" fmla="*/ 4251113 w 4251113"/>
              <a:gd name="connsiteY5" fmla="*/ 47195 h 330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51113" h="3309499">
                <a:moveTo>
                  <a:pt x="4251113" y="47195"/>
                </a:moveTo>
                <a:cubicBezTo>
                  <a:pt x="4251113" y="703125"/>
                  <a:pt x="4244375" y="2445061"/>
                  <a:pt x="3651354" y="2930197"/>
                </a:cubicBezTo>
                <a:cubicBezTo>
                  <a:pt x="3058333" y="3415333"/>
                  <a:pt x="1301534" y="3446375"/>
                  <a:pt x="692989" y="2958009"/>
                </a:cubicBezTo>
                <a:cubicBezTo>
                  <a:pt x="84444" y="2469643"/>
                  <a:pt x="-3121" y="655923"/>
                  <a:pt x="82" y="0"/>
                </a:cubicBezTo>
                <a:cubicBezTo>
                  <a:pt x="725924" y="404966"/>
                  <a:pt x="593513" y="1239890"/>
                  <a:pt x="2177608" y="1254656"/>
                </a:cubicBezTo>
                <a:cubicBezTo>
                  <a:pt x="3787288" y="1173629"/>
                  <a:pt x="3559945" y="436430"/>
                  <a:pt x="4251113" y="4719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4/25(</a:t>
            </a:r>
            <a:r>
              <a:rPr kumimoji="1" lang="ja-JP" altLang="en-US" sz="2000" dirty="0">
                <a:solidFill>
                  <a:schemeClr val="tx1"/>
                </a:solidFill>
                <a:ea typeface="メイリオ" panose="020B0604030504040204" pitchFamily="50" charset="-128"/>
              </a:rPr>
              <a:t>金）</a:t>
            </a:r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14:00~15:00</a:t>
            </a:r>
          </a:p>
        </p:txBody>
      </p:sp>
      <p:sp>
        <p:nvSpPr>
          <p:cNvPr id="66" name="部分円 1034">
            <a:extLst>
              <a:ext uri="{FF2B5EF4-FFF2-40B4-BE49-F238E27FC236}">
                <a16:creationId xmlns:a16="http://schemas.microsoft.com/office/drawing/2014/main" id="{94BAFEED-40E9-4BCC-87AE-7F92B3C3B648}"/>
              </a:ext>
            </a:extLst>
          </p:cNvPr>
          <p:cNvSpPr/>
          <p:nvPr/>
        </p:nvSpPr>
        <p:spPr>
          <a:xfrm>
            <a:off x="4439598" y="5682247"/>
            <a:ext cx="1503474" cy="1170456"/>
          </a:xfrm>
          <a:custGeom>
            <a:avLst/>
            <a:gdLst>
              <a:gd name="connsiteX0" fmla="*/ 3665979 w 3665979"/>
              <a:gd name="connsiteY0" fmla="*/ 1832990 h 3665979"/>
              <a:gd name="connsiteX1" fmla="*/ 2746899 w 3665979"/>
              <a:gd name="connsiteY1" fmla="*/ 3421896 h 3665979"/>
              <a:gd name="connsiteX2" fmla="*/ 911331 w 3665979"/>
              <a:gd name="connsiteY2" fmla="*/ 3417414 h 3665979"/>
              <a:gd name="connsiteX3" fmla="*/ 21 w 3665979"/>
              <a:gd name="connsiteY3" fmla="*/ 1824039 h 3665979"/>
              <a:gd name="connsiteX4" fmla="*/ 1832990 w 3665979"/>
              <a:gd name="connsiteY4" fmla="*/ 1832990 h 3665979"/>
              <a:gd name="connsiteX5" fmla="*/ 3665979 w 3665979"/>
              <a:gd name="connsiteY5" fmla="*/ 1832990 h 3665979"/>
              <a:gd name="connsiteX0" fmla="*/ 4010525 w 4010525"/>
              <a:gd name="connsiteY0" fmla="*/ 1214899 h 3101448"/>
              <a:gd name="connsiteX1" fmla="*/ 3091445 w 4010525"/>
              <a:gd name="connsiteY1" fmla="*/ 2803805 h 3101448"/>
              <a:gd name="connsiteX2" fmla="*/ 1255877 w 4010525"/>
              <a:gd name="connsiteY2" fmla="*/ 2799323 h 3101448"/>
              <a:gd name="connsiteX3" fmla="*/ 10 w 4010525"/>
              <a:gd name="connsiteY3" fmla="*/ 0 h 3101448"/>
              <a:gd name="connsiteX4" fmla="*/ 2177536 w 4010525"/>
              <a:gd name="connsiteY4" fmla="*/ 1214899 h 3101448"/>
              <a:gd name="connsiteX5" fmla="*/ 4010525 w 4010525"/>
              <a:gd name="connsiteY5" fmla="*/ 1214899 h 3101448"/>
              <a:gd name="connsiteX0" fmla="*/ 4251041 w 4251041"/>
              <a:gd name="connsiteY0" fmla="*/ 47195 h 3148809"/>
              <a:gd name="connsiteX1" fmla="*/ 3091445 w 4251041"/>
              <a:gd name="connsiteY1" fmla="*/ 2803805 h 3148809"/>
              <a:gd name="connsiteX2" fmla="*/ 1255877 w 4251041"/>
              <a:gd name="connsiteY2" fmla="*/ 2799323 h 3148809"/>
              <a:gd name="connsiteX3" fmla="*/ 10 w 4251041"/>
              <a:gd name="connsiteY3" fmla="*/ 0 h 3148809"/>
              <a:gd name="connsiteX4" fmla="*/ 2177536 w 4251041"/>
              <a:gd name="connsiteY4" fmla="*/ 1214899 h 3148809"/>
              <a:gd name="connsiteX5" fmla="*/ 4251041 w 4251041"/>
              <a:gd name="connsiteY5" fmla="*/ 47195 h 3148809"/>
              <a:gd name="connsiteX0" fmla="*/ 4251045 w 4251045"/>
              <a:gd name="connsiteY0" fmla="*/ 47195 h 3182156"/>
              <a:gd name="connsiteX1" fmla="*/ 3091449 w 4251045"/>
              <a:gd name="connsiteY1" fmla="*/ 2803805 h 3182156"/>
              <a:gd name="connsiteX2" fmla="*/ 1030767 w 4251045"/>
              <a:gd name="connsiteY2" fmla="*/ 2856655 h 3182156"/>
              <a:gd name="connsiteX3" fmla="*/ 14 w 4251045"/>
              <a:gd name="connsiteY3" fmla="*/ 0 h 3182156"/>
              <a:gd name="connsiteX4" fmla="*/ 2177540 w 4251045"/>
              <a:gd name="connsiteY4" fmla="*/ 1214899 h 3182156"/>
              <a:gd name="connsiteX5" fmla="*/ 4251045 w 4251045"/>
              <a:gd name="connsiteY5" fmla="*/ 47195 h 318215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79 w 4251079"/>
              <a:gd name="connsiteY0" fmla="*/ 47195 h 3291571"/>
              <a:gd name="connsiteX1" fmla="*/ 3257166 w 4251079"/>
              <a:gd name="connsiteY1" fmla="*/ 2896411 h 3291571"/>
              <a:gd name="connsiteX2" fmla="*/ 692955 w 4251079"/>
              <a:gd name="connsiteY2" fmla="*/ 2958009 h 3291571"/>
              <a:gd name="connsiteX3" fmla="*/ 48 w 4251079"/>
              <a:gd name="connsiteY3" fmla="*/ 0 h 3291571"/>
              <a:gd name="connsiteX4" fmla="*/ 2177574 w 4251079"/>
              <a:gd name="connsiteY4" fmla="*/ 1254656 h 3291571"/>
              <a:gd name="connsiteX5" fmla="*/ 4251079 w 4251079"/>
              <a:gd name="connsiteY5" fmla="*/ 47195 h 3291571"/>
              <a:gd name="connsiteX0" fmla="*/ 4251113 w 4251113"/>
              <a:gd name="connsiteY0" fmla="*/ 47195 h 3309499"/>
              <a:gd name="connsiteX1" fmla="*/ 3651354 w 4251113"/>
              <a:gd name="connsiteY1" fmla="*/ 2930197 h 3309499"/>
              <a:gd name="connsiteX2" fmla="*/ 692989 w 4251113"/>
              <a:gd name="connsiteY2" fmla="*/ 2958009 h 3309499"/>
              <a:gd name="connsiteX3" fmla="*/ 82 w 4251113"/>
              <a:gd name="connsiteY3" fmla="*/ 0 h 3309499"/>
              <a:gd name="connsiteX4" fmla="*/ 2177608 w 4251113"/>
              <a:gd name="connsiteY4" fmla="*/ 1254656 h 3309499"/>
              <a:gd name="connsiteX5" fmla="*/ 4251113 w 4251113"/>
              <a:gd name="connsiteY5" fmla="*/ 47195 h 330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51113" h="3309499">
                <a:moveTo>
                  <a:pt x="4251113" y="47195"/>
                </a:moveTo>
                <a:cubicBezTo>
                  <a:pt x="4251113" y="703125"/>
                  <a:pt x="4244375" y="2445061"/>
                  <a:pt x="3651354" y="2930197"/>
                </a:cubicBezTo>
                <a:cubicBezTo>
                  <a:pt x="3058333" y="3415333"/>
                  <a:pt x="1301534" y="3446375"/>
                  <a:pt x="692989" y="2958009"/>
                </a:cubicBezTo>
                <a:cubicBezTo>
                  <a:pt x="84444" y="2469643"/>
                  <a:pt x="-3121" y="655923"/>
                  <a:pt x="82" y="0"/>
                </a:cubicBezTo>
                <a:cubicBezTo>
                  <a:pt x="725924" y="404966"/>
                  <a:pt x="593513" y="1239890"/>
                  <a:pt x="2177608" y="1254656"/>
                </a:cubicBezTo>
                <a:cubicBezTo>
                  <a:pt x="3787288" y="1173629"/>
                  <a:pt x="3559945" y="436430"/>
                  <a:pt x="4251113" y="4719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5/8(</a:t>
            </a:r>
            <a:r>
              <a:rPr kumimoji="1" lang="ja-JP" altLang="en-US" sz="2000" dirty="0">
                <a:solidFill>
                  <a:schemeClr val="tx1"/>
                </a:solidFill>
                <a:ea typeface="メイリオ" panose="020B0604030504040204" pitchFamily="50" charset="-128"/>
              </a:rPr>
              <a:t>木）</a:t>
            </a:r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14:00~15:00</a:t>
            </a:r>
          </a:p>
        </p:txBody>
      </p:sp>
      <p:sp>
        <p:nvSpPr>
          <p:cNvPr id="67" name="部分円 1034">
            <a:extLst>
              <a:ext uri="{FF2B5EF4-FFF2-40B4-BE49-F238E27FC236}">
                <a16:creationId xmlns:a16="http://schemas.microsoft.com/office/drawing/2014/main" id="{FA273E63-3AAD-40E8-AE91-7913B82C1BD5}"/>
              </a:ext>
            </a:extLst>
          </p:cNvPr>
          <p:cNvSpPr/>
          <p:nvPr/>
        </p:nvSpPr>
        <p:spPr>
          <a:xfrm>
            <a:off x="766761" y="7073627"/>
            <a:ext cx="1503474" cy="1170456"/>
          </a:xfrm>
          <a:custGeom>
            <a:avLst/>
            <a:gdLst>
              <a:gd name="connsiteX0" fmla="*/ 3665979 w 3665979"/>
              <a:gd name="connsiteY0" fmla="*/ 1832990 h 3665979"/>
              <a:gd name="connsiteX1" fmla="*/ 2746899 w 3665979"/>
              <a:gd name="connsiteY1" fmla="*/ 3421896 h 3665979"/>
              <a:gd name="connsiteX2" fmla="*/ 911331 w 3665979"/>
              <a:gd name="connsiteY2" fmla="*/ 3417414 h 3665979"/>
              <a:gd name="connsiteX3" fmla="*/ 21 w 3665979"/>
              <a:gd name="connsiteY3" fmla="*/ 1824039 h 3665979"/>
              <a:gd name="connsiteX4" fmla="*/ 1832990 w 3665979"/>
              <a:gd name="connsiteY4" fmla="*/ 1832990 h 3665979"/>
              <a:gd name="connsiteX5" fmla="*/ 3665979 w 3665979"/>
              <a:gd name="connsiteY5" fmla="*/ 1832990 h 3665979"/>
              <a:gd name="connsiteX0" fmla="*/ 4010525 w 4010525"/>
              <a:gd name="connsiteY0" fmla="*/ 1214899 h 3101448"/>
              <a:gd name="connsiteX1" fmla="*/ 3091445 w 4010525"/>
              <a:gd name="connsiteY1" fmla="*/ 2803805 h 3101448"/>
              <a:gd name="connsiteX2" fmla="*/ 1255877 w 4010525"/>
              <a:gd name="connsiteY2" fmla="*/ 2799323 h 3101448"/>
              <a:gd name="connsiteX3" fmla="*/ 10 w 4010525"/>
              <a:gd name="connsiteY3" fmla="*/ 0 h 3101448"/>
              <a:gd name="connsiteX4" fmla="*/ 2177536 w 4010525"/>
              <a:gd name="connsiteY4" fmla="*/ 1214899 h 3101448"/>
              <a:gd name="connsiteX5" fmla="*/ 4010525 w 4010525"/>
              <a:gd name="connsiteY5" fmla="*/ 1214899 h 3101448"/>
              <a:gd name="connsiteX0" fmla="*/ 4251041 w 4251041"/>
              <a:gd name="connsiteY0" fmla="*/ 47195 h 3148809"/>
              <a:gd name="connsiteX1" fmla="*/ 3091445 w 4251041"/>
              <a:gd name="connsiteY1" fmla="*/ 2803805 h 3148809"/>
              <a:gd name="connsiteX2" fmla="*/ 1255877 w 4251041"/>
              <a:gd name="connsiteY2" fmla="*/ 2799323 h 3148809"/>
              <a:gd name="connsiteX3" fmla="*/ 10 w 4251041"/>
              <a:gd name="connsiteY3" fmla="*/ 0 h 3148809"/>
              <a:gd name="connsiteX4" fmla="*/ 2177536 w 4251041"/>
              <a:gd name="connsiteY4" fmla="*/ 1214899 h 3148809"/>
              <a:gd name="connsiteX5" fmla="*/ 4251041 w 4251041"/>
              <a:gd name="connsiteY5" fmla="*/ 47195 h 3148809"/>
              <a:gd name="connsiteX0" fmla="*/ 4251045 w 4251045"/>
              <a:gd name="connsiteY0" fmla="*/ 47195 h 3182156"/>
              <a:gd name="connsiteX1" fmla="*/ 3091449 w 4251045"/>
              <a:gd name="connsiteY1" fmla="*/ 2803805 h 3182156"/>
              <a:gd name="connsiteX2" fmla="*/ 1030767 w 4251045"/>
              <a:gd name="connsiteY2" fmla="*/ 2856655 h 3182156"/>
              <a:gd name="connsiteX3" fmla="*/ 14 w 4251045"/>
              <a:gd name="connsiteY3" fmla="*/ 0 h 3182156"/>
              <a:gd name="connsiteX4" fmla="*/ 2177540 w 4251045"/>
              <a:gd name="connsiteY4" fmla="*/ 1214899 h 3182156"/>
              <a:gd name="connsiteX5" fmla="*/ 4251045 w 4251045"/>
              <a:gd name="connsiteY5" fmla="*/ 47195 h 318215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79 w 4251079"/>
              <a:gd name="connsiteY0" fmla="*/ 47195 h 3291571"/>
              <a:gd name="connsiteX1" fmla="*/ 3257166 w 4251079"/>
              <a:gd name="connsiteY1" fmla="*/ 2896411 h 3291571"/>
              <a:gd name="connsiteX2" fmla="*/ 692955 w 4251079"/>
              <a:gd name="connsiteY2" fmla="*/ 2958009 h 3291571"/>
              <a:gd name="connsiteX3" fmla="*/ 48 w 4251079"/>
              <a:gd name="connsiteY3" fmla="*/ 0 h 3291571"/>
              <a:gd name="connsiteX4" fmla="*/ 2177574 w 4251079"/>
              <a:gd name="connsiteY4" fmla="*/ 1254656 h 3291571"/>
              <a:gd name="connsiteX5" fmla="*/ 4251079 w 4251079"/>
              <a:gd name="connsiteY5" fmla="*/ 47195 h 3291571"/>
              <a:gd name="connsiteX0" fmla="*/ 4251113 w 4251113"/>
              <a:gd name="connsiteY0" fmla="*/ 47195 h 3309499"/>
              <a:gd name="connsiteX1" fmla="*/ 3651354 w 4251113"/>
              <a:gd name="connsiteY1" fmla="*/ 2930197 h 3309499"/>
              <a:gd name="connsiteX2" fmla="*/ 692989 w 4251113"/>
              <a:gd name="connsiteY2" fmla="*/ 2958009 h 3309499"/>
              <a:gd name="connsiteX3" fmla="*/ 82 w 4251113"/>
              <a:gd name="connsiteY3" fmla="*/ 0 h 3309499"/>
              <a:gd name="connsiteX4" fmla="*/ 2177608 w 4251113"/>
              <a:gd name="connsiteY4" fmla="*/ 1254656 h 3309499"/>
              <a:gd name="connsiteX5" fmla="*/ 4251113 w 4251113"/>
              <a:gd name="connsiteY5" fmla="*/ 47195 h 330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51113" h="3309499">
                <a:moveTo>
                  <a:pt x="4251113" y="47195"/>
                </a:moveTo>
                <a:cubicBezTo>
                  <a:pt x="4251113" y="703125"/>
                  <a:pt x="4244375" y="2445061"/>
                  <a:pt x="3651354" y="2930197"/>
                </a:cubicBezTo>
                <a:cubicBezTo>
                  <a:pt x="3058333" y="3415333"/>
                  <a:pt x="1301534" y="3446375"/>
                  <a:pt x="692989" y="2958009"/>
                </a:cubicBezTo>
                <a:cubicBezTo>
                  <a:pt x="84444" y="2469643"/>
                  <a:pt x="-3121" y="655923"/>
                  <a:pt x="82" y="0"/>
                </a:cubicBezTo>
                <a:cubicBezTo>
                  <a:pt x="725924" y="404966"/>
                  <a:pt x="593513" y="1239890"/>
                  <a:pt x="2177608" y="1254656"/>
                </a:cubicBezTo>
                <a:cubicBezTo>
                  <a:pt x="3787288" y="1173629"/>
                  <a:pt x="3559945" y="436430"/>
                  <a:pt x="4251113" y="4719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5/12(</a:t>
            </a:r>
            <a:r>
              <a:rPr kumimoji="1" lang="ja-JP" altLang="en-US" sz="2000" dirty="0">
                <a:solidFill>
                  <a:schemeClr val="tx1"/>
                </a:solidFill>
                <a:ea typeface="メイリオ" panose="020B0604030504040204" pitchFamily="50" charset="-128"/>
              </a:rPr>
              <a:t>月）</a:t>
            </a:r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14:00~15:00</a:t>
            </a:r>
          </a:p>
        </p:txBody>
      </p:sp>
      <p:sp>
        <p:nvSpPr>
          <p:cNvPr id="68" name="部分円 1034">
            <a:extLst>
              <a:ext uri="{FF2B5EF4-FFF2-40B4-BE49-F238E27FC236}">
                <a16:creationId xmlns:a16="http://schemas.microsoft.com/office/drawing/2014/main" id="{B3A7E22A-BB71-4F51-B79A-3F7EB14E4679}"/>
              </a:ext>
            </a:extLst>
          </p:cNvPr>
          <p:cNvSpPr/>
          <p:nvPr/>
        </p:nvSpPr>
        <p:spPr>
          <a:xfrm>
            <a:off x="2601183" y="7073627"/>
            <a:ext cx="1503474" cy="1170456"/>
          </a:xfrm>
          <a:custGeom>
            <a:avLst/>
            <a:gdLst>
              <a:gd name="connsiteX0" fmla="*/ 3665979 w 3665979"/>
              <a:gd name="connsiteY0" fmla="*/ 1832990 h 3665979"/>
              <a:gd name="connsiteX1" fmla="*/ 2746899 w 3665979"/>
              <a:gd name="connsiteY1" fmla="*/ 3421896 h 3665979"/>
              <a:gd name="connsiteX2" fmla="*/ 911331 w 3665979"/>
              <a:gd name="connsiteY2" fmla="*/ 3417414 h 3665979"/>
              <a:gd name="connsiteX3" fmla="*/ 21 w 3665979"/>
              <a:gd name="connsiteY3" fmla="*/ 1824039 h 3665979"/>
              <a:gd name="connsiteX4" fmla="*/ 1832990 w 3665979"/>
              <a:gd name="connsiteY4" fmla="*/ 1832990 h 3665979"/>
              <a:gd name="connsiteX5" fmla="*/ 3665979 w 3665979"/>
              <a:gd name="connsiteY5" fmla="*/ 1832990 h 3665979"/>
              <a:gd name="connsiteX0" fmla="*/ 4010525 w 4010525"/>
              <a:gd name="connsiteY0" fmla="*/ 1214899 h 3101448"/>
              <a:gd name="connsiteX1" fmla="*/ 3091445 w 4010525"/>
              <a:gd name="connsiteY1" fmla="*/ 2803805 h 3101448"/>
              <a:gd name="connsiteX2" fmla="*/ 1255877 w 4010525"/>
              <a:gd name="connsiteY2" fmla="*/ 2799323 h 3101448"/>
              <a:gd name="connsiteX3" fmla="*/ 10 w 4010525"/>
              <a:gd name="connsiteY3" fmla="*/ 0 h 3101448"/>
              <a:gd name="connsiteX4" fmla="*/ 2177536 w 4010525"/>
              <a:gd name="connsiteY4" fmla="*/ 1214899 h 3101448"/>
              <a:gd name="connsiteX5" fmla="*/ 4010525 w 4010525"/>
              <a:gd name="connsiteY5" fmla="*/ 1214899 h 3101448"/>
              <a:gd name="connsiteX0" fmla="*/ 4251041 w 4251041"/>
              <a:gd name="connsiteY0" fmla="*/ 47195 h 3148809"/>
              <a:gd name="connsiteX1" fmla="*/ 3091445 w 4251041"/>
              <a:gd name="connsiteY1" fmla="*/ 2803805 h 3148809"/>
              <a:gd name="connsiteX2" fmla="*/ 1255877 w 4251041"/>
              <a:gd name="connsiteY2" fmla="*/ 2799323 h 3148809"/>
              <a:gd name="connsiteX3" fmla="*/ 10 w 4251041"/>
              <a:gd name="connsiteY3" fmla="*/ 0 h 3148809"/>
              <a:gd name="connsiteX4" fmla="*/ 2177536 w 4251041"/>
              <a:gd name="connsiteY4" fmla="*/ 1214899 h 3148809"/>
              <a:gd name="connsiteX5" fmla="*/ 4251041 w 4251041"/>
              <a:gd name="connsiteY5" fmla="*/ 47195 h 3148809"/>
              <a:gd name="connsiteX0" fmla="*/ 4251045 w 4251045"/>
              <a:gd name="connsiteY0" fmla="*/ 47195 h 3182156"/>
              <a:gd name="connsiteX1" fmla="*/ 3091449 w 4251045"/>
              <a:gd name="connsiteY1" fmla="*/ 2803805 h 3182156"/>
              <a:gd name="connsiteX2" fmla="*/ 1030767 w 4251045"/>
              <a:gd name="connsiteY2" fmla="*/ 2856655 h 3182156"/>
              <a:gd name="connsiteX3" fmla="*/ 14 w 4251045"/>
              <a:gd name="connsiteY3" fmla="*/ 0 h 3182156"/>
              <a:gd name="connsiteX4" fmla="*/ 2177540 w 4251045"/>
              <a:gd name="connsiteY4" fmla="*/ 1214899 h 3182156"/>
              <a:gd name="connsiteX5" fmla="*/ 4251045 w 4251045"/>
              <a:gd name="connsiteY5" fmla="*/ 47195 h 318215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79 w 4251079"/>
              <a:gd name="connsiteY0" fmla="*/ 47195 h 3291571"/>
              <a:gd name="connsiteX1" fmla="*/ 3257166 w 4251079"/>
              <a:gd name="connsiteY1" fmla="*/ 2896411 h 3291571"/>
              <a:gd name="connsiteX2" fmla="*/ 692955 w 4251079"/>
              <a:gd name="connsiteY2" fmla="*/ 2958009 h 3291571"/>
              <a:gd name="connsiteX3" fmla="*/ 48 w 4251079"/>
              <a:gd name="connsiteY3" fmla="*/ 0 h 3291571"/>
              <a:gd name="connsiteX4" fmla="*/ 2177574 w 4251079"/>
              <a:gd name="connsiteY4" fmla="*/ 1254656 h 3291571"/>
              <a:gd name="connsiteX5" fmla="*/ 4251079 w 4251079"/>
              <a:gd name="connsiteY5" fmla="*/ 47195 h 3291571"/>
              <a:gd name="connsiteX0" fmla="*/ 4251113 w 4251113"/>
              <a:gd name="connsiteY0" fmla="*/ 47195 h 3309499"/>
              <a:gd name="connsiteX1" fmla="*/ 3651354 w 4251113"/>
              <a:gd name="connsiteY1" fmla="*/ 2930197 h 3309499"/>
              <a:gd name="connsiteX2" fmla="*/ 692989 w 4251113"/>
              <a:gd name="connsiteY2" fmla="*/ 2958009 h 3309499"/>
              <a:gd name="connsiteX3" fmla="*/ 82 w 4251113"/>
              <a:gd name="connsiteY3" fmla="*/ 0 h 3309499"/>
              <a:gd name="connsiteX4" fmla="*/ 2177608 w 4251113"/>
              <a:gd name="connsiteY4" fmla="*/ 1254656 h 3309499"/>
              <a:gd name="connsiteX5" fmla="*/ 4251113 w 4251113"/>
              <a:gd name="connsiteY5" fmla="*/ 47195 h 330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51113" h="3309499">
                <a:moveTo>
                  <a:pt x="4251113" y="47195"/>
                </a:moveTo>
                <a:cubicBezTo>
                  <a:pt x="4251113" y="703125"/>
                  <a:pt x="4244375" y="2445061"/>
                  <a:pt x="3651354" y="2930197"/>
                </a:cubicBezTo>
                <a:cubicBezTo>
                  <a:pt x="3058333" y="3415333"/>
                  <a:pt x="1301534" y="3446375"/>
                  <a:pt x="692989" y="2958009"/>
                </a:cubicBezTo>
                <a:cubicBezTo>
                  <a:pt x="84444" y="2469643"/>
                  <a:pt x="-3121" y="655923"/>
                  <a:pt x="82" y="0"/>
                </a:cubicBezTo>
                <a:cubicBezTo>
                  <a:pt x="725924" y="404966"/>
                  <a:pt x="593513" y="1239890"/>
                  <a:pt x="2177608" y="1254656"/>
                </a:cubicBezTo>
                <a:cubicBezTo>
                  <a:pt x="3787288" y="1173629"/>
                  <a:pt x="3559945" y="436430"/>
                  <a:pt x="4251113" y="4719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5/20(</a:t>
            </a:r>
            <a:r>
              <a:rPr kumimoji="1" lang="ja-JP" altLang="en-US" sz="2000" dirty="0">
                <a:solidFill>
                  <a:schemeClr val="tx1"/>
                </a:solidFill>
                <a:ea typeface="メイリオ" panose="020B0604030504040204" pitchFamily="50" charset="-128"/>
              </a:rPr>
              <a:t>火）</a:t>
            </a:r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14:00~15:00</a:t>
            </a:r>
          </a:p>
        </p:txBody>
      </p:sp>
      <p:sp>
        <p:nvSpPr>
          <p:cNvPr id="71" name="部分円 1034">
            <a:extLst>
              <a:ext uri="{FF2B5EF4-FFF2-40B4-BE49-F238E27FC236}">
                <a16:creationId xmlns:a16="http://schemas.microsoft.com/office/drawing/2014/main" id="{C43ACD9D-91A8-4A29-BF9D-A1B2909B85AF}"/>
              </a:ext>
            </a:extLst>
          </p:cNvPr>
          <p:cNvSpPr/>
          <p:nvPr/>
        </p:nvSpPr>
        <p:spPr>
          <a:xfrm>
            <a:off x="4439598" y="7072393"/>
            <a:ext cx="1503474" cy="1170456"/>
          </a:xfrm>
          <a:custGeom>
            <a:avLst/>
            <a:gdLst>
              <a:gd name="connsiteX0" fmla="*/ 3665979 w 3665979"/>
              <a:gd name="connsiteY0" fmla="*/ 1832990 h 3665979"/>
              <a:gd name="connsiteX1" fmla="*/ 2746899 w 3665979"/>
              <a:gd name="connsiteY1" fmla="*/ 3421896 h 3665979"/>
              <a:gd name="connsiteX2" fmla="*/ 911331 w 3665979"/>
              <a:gd name="connsiteY2" fmla="*/ 3417414 h 3665979"/>
              <a:gd name="connsiteX3" fmla="*/ 21 w 3665979"/>
              <a:gd name="connsiteY3" fmla="*/ 1824039 h 3665979"/>
              <a:gd name="connsiteX4" fmla="*/ 1832990 w 3665979"/>
              <a:gd name="connsiteY4" fmla="*/ 1832990 h 3665979"/>
              <a:gd name="connsiteX5" fmla="*/ 3665979 w 3665979"/>
              <a:gd name="connsiteY5" fmla="*/ 1832990 h 3665979"/>
              <a:gd name="connsiteX0" fmla="*/ 4010525 w 4010525"/>
              <a:gd name="connsiteY0" fmla="*/ 1214899 h 3101448"/>
              <a:gd name="connsiteX1" fmla="*/ 3091445 w 4010525"/>
              <a:gd name="connsiteY1" fmla="*/ 2803805 h 3101448"/>
              <a:gd name="connsiteX2" fmla="*/ 1255877 w 4010525"/>
              <a:gd name="connsiteY2" fmla="*/ 2799323 h 3101448"/>
              <a:gd name="connsiteX3" fmla="*/ 10 w 4010525"/>
              <a:gd name="connsiteY3" fmla="*/ 0 h 3101448"/>
              <a:gd name="connsiteX4" fmla="*/ 2177536 w 4010525"/>
              <a:gd name="connsiteY4" fmla="*/ 1214899 h 3101448"/>
              <a:gd name="connsiteX5" fmla="*/ 4010525 w 4010525"/>
              <a:gd name="connsiteY5" fmla="*/ 1214899 h 3101448"/>
              <a:gd name="connsiteX0" fmla="*/ 4251041 w 4251041"/>
              <a:gd name="connsiteY0" fmla="*/ 47195 h 3148809"/>
              <a:gd name="connsiteX1" fmla="*/ 3091445 w 4251041"/>
              <a:gd name="connsiteY1" fmla="*/ 2803805 h 3148809"/>
              <a:gd name="connsiteX2" fmla="*/ 1255877 w 4251041"/>
              <a:gd name="connsiteY2" fmla="*/ 2799323 h 3148809"/>
              <a:gd name="connsiteX3" fmla="*/ 10 w 4251041"/>
              <a:gd name="connsiteY3" fmla="*/ 0 h 3148809"/>
              <a:gd name="connsiteX4" fmla="*/ 2177536 w 4251041"/>
              <a:gd name="connsiteY4" fmla="*/ 1214899 h 3148809"/>
              <a:gd name="connsiteX5" fmla="*/ 4251041 w 4251041"/>
              <a:gd name="connsiteY5" fmla="*/ 47195 h 3148809"/>
              <a:gd name="connsiteX0" fmla="*/ 4251045 w 4251045"/>
              <a:gd name="connsiteY0" fmla="*/ 47195 h 3182156"/>
              <a:gd name="connsiteX1" fmla="*/ 3091449 w 4251045"/>
              <a:gd name="connsiteY1" fmla="*/ 2803805 h 3182156"/>
              <a:gd name="connsiteX2" fmla="*/ 1030767 w 4251045"/>
              <a:gd name="connsiteY2" fmla="*/ 2856655 h 3182156"/>
              <a:gd name="connsiteX3" fmla="*/ 14 w 4251045"/>
              <a:gd name="connsiteY3" fmla="*/ 0 h 3182156"/>
              <a:gd name="connsiteX4" fmla="*/ 2177540 w 4251045"/>
              <a:gd name="connsiteY4" fmla="*/ 1214899 h 3182156"/>
              <a:gd name="connsiteX5" fmla="*/ 4251045 w 4251045"/>
              <a:gd name="connsiteY5" fmla="*/ 47195 h 318215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14899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46 w 4251046"/>
              <a:gd name="connsiteY0" fmla="*/ 47195 h 3233566"/>
              <a:gd name="connsiteX1" fmla="*/ 3257133 w 4251046"/>
              <a:gd name="connsiteY1" fmla="*/ 2896411 h 3233566"/>
              <a:gd name="connsiteX2" fmla="*/ 1030768 w 4251046"/>
              <a:gd name="connsiteY2" fmla="*/ 2856655 h 3233566"/>
              <a:gd name="connsiteX3" fmla="*/ 15 w 4251046"/>
              <a:gd name="connsiteY3" fmla="*/ 0 h 3233566"/>
              <a:gd name="connsiteX4" fmla="*/ 2177541 w 4251046"/>
              <a:gd name="connsiteY4" fmla="*/ 1254656 h 3233566"/>
              <a:gd name="connsiteX5" fmla="*/ 4251046 w 4251046"/>
              <a:gd name="connsiteY5" fmla="*/ 47195 h 3233566"/>
              <a:gd name="connsiteX0" fmla="*/ 4251079 w 4251079"/>
              <a:gd name="connsiteY0" fmla="*/ 47195 h 3291571"/>
              <a:gd name="connsiteX1" fmla="*/ 3257166 w 4251079"/>
              <a:gd name="connsiteY1" fmla="*/ 2896411 h 3291571"/>
              <a:gd name="connsiteX2" fmla="*/ 692955 w 4251079"/>
              <a:gd name="connsiteY2" fmla="*/ 2958009 h 3291571"/>
              <a:gd name="connsiteX3" fmla="*/ 48 w 4251079"/>
              <a:gd name="connsiteY3" fmla="*/ 0 h 3291571"/>
              <a:gd name="connsiteX4" fmla="*/ 2177574 w 4251079"/>
              <a:gd name="connsiteY4" fmla="*/ 1254656 h 3291571"/>
              <a:gd name="connsiteX5" fmla="*/ 4251079 w 4251079"/>
              <a:gd name="connsiteY5" fmla="*/ 47195 h 3291571"/>
              <a:gd name="connsiteX0" fmla="*/ 4251113 w 4251113"/>
              <a:gd name="connsiteY0" fmla="*/ 47195 h 3309499"/>
              <a:gd name="connsiteX1" fmla="*/ 3651354 w 4251113"/>
              <a:gd name="connsiteY1" fmla="*/ 2930197 h 3309499"/>
              <a:gd name="connsiteX2" fmla="*/ 692989 w 4251113"/>
              <a:gd name="connsiteY2" fmla="*/ 2958009 h 3309499"/>
              <a:gd name="connsiteX3" fmla="*/ 82 w 4251113"/>
              <a:gd name="connsiteY3" fmla="*/ 0 h 3309499"/>
              <a:gd name="connsiteX4" fmla="*/ 2177608 w 4251113"/>
              <a:gd name="connsiteY4" fmla="*/ 1254656 h 3309499"/>
              <a:gd name="connsiteX5" fmla="*/ 4251113 w 4251113"/>
              <a:gd name="connsiteY5" fmla="*/ 47195 h 330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51113" h="3309499">
                <a:moveTo>
                  <a:pt x="4251113" y="47195"/>
                </a:moveTo>
                <a:cubicBezTo>
                  <a:pt x="4251113" y="703125"/>
                  <a:pt x="4244375" y="2445061"/>
                  <a:pt x="3651354" y="2930197"/>
                </a:cubicBezTo>
                <a:cubicBezTo>
                  <a:pt x="3058333" y="3415333"/>
                  <a:pt x="1301534" y="3446375"/>
                  <a:pt x="692989" y="2958009"/>
                </a:cubicBezTo>
                <a:cubicBezTo>
                  <a:pt x="84444" y="2469643"/>
                  <a:pt x="-3121" y="655923"/>
                  <a:pt x="82" y="0"/>
                </a:cubicBezTo>
                <a:cubicBezTo>
                  <a:pt x="725924" y="404966"/>
                  <a:pt x="593513" y="1239890"/>
                  <a:pt x="2177608" y="1254656"/>
                </a:cubicBezTo>
                <a:cubicBezTo>
                  <a:pt x="3787288" y="1173629"/>
                  <a:pt x="3559945" y="436430"/>
                  <a:pt x="4251113" y="4719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5/26(</a:t>
            </a:r>
            <a:r>
              <a:rPr kumimoji="1" lang="ja-JP" altLang="en-US" sz="2000" dirty="0">
                <a:solidFill>
                  <a:schemeClr val="tx1"/>
                </a:solidFill>
                <a:ea typeface="メイリオ" panose="020B0604030504040204" pitchFamily="50" charset="-128"/>
              </a:rPr>
              <a:t>月）</a:t>
            </a:r>
            <a:r>
              <a:rPr kumimoji="1" lang="en-US" altLang="ja-JP" sz="2000" dirty="0">
                <a:solidFill>
                  <a:schemeClr val="tx1"/>
                </a:solidFill>
                <a:ea typeface="メイリオ" panose="020B0604030504040204" pitchFamily="50" charset="-128"/>
              </a:rPr>
              <a:t>14:00~15:00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10E0100-CFB0-4347-B638-FC60D8657561}"/>
              </a:ext>
            </a:extLst>
          </p:cNvPr>
          <p:cNvSpPr txBox="1"/>
          <p:nvPr/>
        </p:nvSpPr>
        <p:spPr>
          <a:xfrm>
            <a:off x="560055" y="5305678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セールスドライバー職</a:t>
            </a:r>
          </a:p>
        </p:txBody>
      </p:sp>
      <p:sp>
        <p:nvSpPr>
          <p:cNvPr id="1040" name="テキスト ボックス 1039">
            <a:extLst>
              <a:ext uri="{FF2B5EF4-FFF2-40B4-BE49-F238E27FC236}">
                <a16:creationId xmlns:a16="http://schemas.microsoft.com/office/drawing/2014/main" id="{7CF36BA9-43A4-4CE6-BA2E-4C3D360CA28A}"/>
              </a:ext>
            </a:extLst>
          </p:cNvPr>
          <p:cNvSpPr txBox="1"/>
          <p:nvPr/>
        </p:nvSpPr>
        <p:spPr>
          <a:xfrm>
            <a:off x="-7014949" y="41079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42" name="テキスト ボックス 1041">
            <a:extLst>
              <a:ext uri="{FF2B5EF4-FFF2-40B4-BE49-F238E27FC236}">
                <a16:creationId xmlns:a16="http://schemas.microsoft.com/office/drawing/2014/main" id="{65E593CC-6487-4D04-BD74-2BE234FF0E70}"/>
              </a:ext>
            </a:extLst>
          </p:cNvPr>
          <p:cNvSpPr txBox="1"/>
          <p:nvPr/>
        </p:nvSpPr>
        <p:spPr>
          <a:xfrm>
            <a:off x="2182505" y="841117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参加予約は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hlinkClick r:id="rId7"/>
              </a:rPr>
              <a:t>こちら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</a:p>
        </p:txBody>
      </p:sp>
      <p:grpSp>
        <p:nvGrpSpPr>
          <p:cNvPr id="1045" name="グループ化 1044">
            <a:extLst>
              <a:ext uri="{FF2B5EF4-FFF2-40B4-BE49-F238E27FC236}">
                <a16:creationId xmlns:a16="http://schemas.microsoft.com/office/drawing/2014/main" id="{FC9827C7-556F-4E7C-94E7-E73AB27A59AD}"/>
              </a:ext>
            </a:extLst>
          </p:cNvPr>
          <p:cNvGrpSpPr/>
          <p:nvPr/>
        </p:nvGrpSpPr>
        <p:grpSpPr>
          <a:xfrm>
            <a:off x="3013473" y="8886019"/>
            <a:ext cx="789089" cy="774848"/>
            <a:chOff x="3013473" y="8893849"/>
            <a:chExt cx="781115" cy="767018"/>
          </a:xfrm>
        </p:grpSpPr>
        <p:pic>
          <p:nvPicPr>
            <p:cNvPr id="1041" name="図 1040">
              <a:extLst>
                <a:ext uri="{FF2B5EF4-FFF2-40B4-BE49-F238E27FC236}">
                  <a16:creationId xmlns:a16="http://schemas.microsoft.com/office/drawing/2014/main" id="{7116CD17-E95E-4A2A-B02A-261B950963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3192" t="2840" r="3489" b="2309"/>
            <a:stretch/>
          </p:blipFill>
          <p:spPr>
            <a:xfrm>
              <a:off x="3013473" y="8893849"/>
              <a:ext cx="781115" cy="767018"/>
            </a:xfrm>
            <a:prstGeom prst="rect">
              <a:avLst/>
            </a:prstGeom>
          </p:spPr>
        </p:pic>
        <p:pic>
          <p:nvPicPr>
            <p:cNvPr id="77" name="Picture 4" descr="https://lh7-rt.googleusercontent.com/slidesz/AGV_vUdodLyOvahcF6ezLobjoCEJIc20aiLic-awPcQpZ9yAgHNwnRmZVApBFpB9bMZM78y-004Dlv9mcecCgmGSeFrMiWjiCcBA38oH7gwvW5TXx6aHTX66ypW0lJozfky2gSwNr77KTmUV_cc1tuZLaNI=s2048?key=3gK3VWlN94ktpX8wkYHvEilV">
              <a:extLst>
                <a:ext uri="{FF2B5EF4-FFF2-40B4-BE49-F238E27FC236}">
                  <a16:creationId xmlns:a16="http://schemas.microsoft.com/office/drawing/2014/main" id="{8B8C61A6-8D5A-4BB9-8AAF-9299132E67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9526" y="9207816"/>
              <a:ext cx="197382" cy="1432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46" name="Picture 10" descr="https://lh7-rt.googleusercontent.com/slidesz/AGV_vUek8duD4L2kwlkO8BOkziNjLQmYU-hTt0cIvwp3lYxpln9XQV8LhV-ttz40S9OISHAZOk_dX57EZvvXTQ1O94NfXFdAA_444WyD2cdVCBgrSxWuxhwWEYAPopBrhkRCvpDX2AhXhuYUc3hzGayjCbY=s2048?key=3gK3VWlN94ktpX8wkYHvEilV">
            <a:extLst>
              <a:ext uri="{FF2B5EF4-FFF2-40B4-BE49-F238E27FC236}">
                <a16:creationId xmlns:a16="http://schemas.microsoft.com/office/drawing/2014/main" id="{4B3C06F1-CE4E-45A8-91AA-B4BF1A294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797" b="96203" l="3315" r="97238">
                        <a14:foregroundMark x1="7735" y1="13502" x2="7182" y2="37131"/>
                        <a14:foregroundMark x1="7182" y1="37131" x2="7735" y2="40506"/>
                        <a14:foregroundMark x1="33149" y1="6751" x2="34254" y2="31224"/>
                        <a14:foregroundMark x1="34254" y1="31224" x2="35083" y2="32911"/>
                        <a14:foregroundMark x1="19890" y1="32068" x2="29834" y2="43882"/>
                        <a14:foregroundMark x1="31768" y1="32911" x2="27901" y2="36709"/>
                        <a14:foregroundMark x1="43370" y1="40506" x2="36188" y2="45570"/>
                        <a14:foregroundMark x1="18785" y1="89030" x2="23481" y2="97046"/>
                        <a14:foregroundMark x1="4696" y1="85654" x2="3591" y2="86076"/>
                        <a14:foregroundMark x1="58564" y1="13502" x2="72928" y2="13924"/>
                        <a14:foregroundMark x1="72928" y1="13924" x2="85083" y2="11814"/>
                        <a14:foregroundMark x1="85359" y1="6751" x2="86464" y2="28270"/>
                        <a14:foregroundMark x1="88674" y1="24895" x2="89227" y2="40506"/>
                        <a14:foregroundMark x1="81492" y1="19831" x2="70442" y2="33755"/>
                        <a14:foregroundMark x1="70442" y1="33755" x2="70442" y2="33755"/>
                        <a14:foregroundMark x1="70994" y1="18565" x2="59945" y2="28270"/>
                        <a14:foregroundMark x1="59392" y1="32068" x2="71547" y2="54008"/>
                        <a14:foregroundMark x1="71547" y1="54008" x2="75138" y2="55696"/>
                        <a14:foregroundMark x1="77348" y1="26160" x2="72099" y2="48101"/>
                        <a14:foregroundMark x1="72099" y1="48101" x2="74033" y2="52321"/>
                        <a14:foregroundMark x1="85912" y1="37131" x2="80387" y2="39662"/>
                        <a14:foregroundMark x1="86464" y1="28270" x2="78729" y2="37131"/>
                        <a14:foregroundMark x1="78453" y1="68776" x2="79558" y2="47679"/>
                        <a14:foregroundMark x1="79558" y1="47679" x2="76796" y2="68354"/>
                        <a14:foregroundMark x1="76796" y1="68354" x2="75967" y2="67089"/>
                        <a14:foregroundMark x1="94751" y1="41772" x2="80387" y2="62025"/>
                        <a14:foregroundMark x1="69890" y1="58228" x2="60773" y2="65823"/>
                        <a14:foregroundMark x1="62155" y1="73840" x2="59669" y2="70042"/>
                        <a14:foregroundMark x1="55525" y1="88608" x2="73204" y2="74262"/>
                        <a14:foregroundMark x1="73204" y1="82278" x2="75138" y2="95781"/>
                        <a14:foregroundMark x1="80663" y1="79325" x2="85083" y2="90717"/>
                        <a14:foregroundMark x1="86188" y1="91139" x2="83149" y2="92405"/>
                        <a14:foregroundMark x1="95028" y1="48101" x2="82873" y2="60338"/>
                        <a14:foregroundMark x1="82873" y1="60338" x2="82597" y2="60338"/>
                        <a14:foregroundMark x1="68232" y1="28270" x2="71823" y2="38819"/>
                        <a14:foregroundMark x1="67127" y1="11814" x2="81492" y2="10970"/>
                        <a14:foregroundMark x1="81492" y1="10970" x2="82044" y2="10970"/>
                        <a14:foregroundMark x1="86188" y1="4219" x2="82044" y2="9705"/>
                        <a14:foregroundMark x1="94751" y1="50633" x2="97238" y2="400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01" y="9091306"/>
            <a:ext cx="1125474" cy="73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12" descr="https://lh7-rt.googleusercontent.com/slidesz/AGV_vUeOqx5Di3WnZ5IznXzcKdg4VqRmwmyAt3qfpA0LVHlkFqJOxTgXLxhLDvnFtdWCdOhfMeIo0YOvnhC1LXaURrh3Bkq4h0nfHNZrit_jaVqjeJp4tYL-NocLz6wU-5Q3kpEU7YvpV5cDpsUcwijV31I=s2048?key=3gK3VWlN94ktpX8wkYHvEilV">
            <a:extLst>
              <a:ext uri="{FF2B5EF4-FFF2-40B4-BE49-F238E27FC236}">
                <a16:creationId xmlns:a16="http://schemas.microsoft.com/office/drawing/2014/main" id="{EF7956C4-176A-4323-ADA6-25DCDDABF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3953" b="96838" l="2514" r="98045">
                        <a14:foregroundMark x1="5587" y1="25692" x2="5307" y2="41897"/>
                        <a14:foregroundMark x1="5307" y1="41897" x2="6983" y2="45059"/>
                        <a14:foregroundMark x1="27374" y1="9091" x2="27933" y2="3953"/>
                        <a14:foregroundMark x1="7263" y1="39921" x2="2514" y2="38735"/>
                        <a14:foregroundMark x1="22067" y1="56522" x2="22346" y2="74308"/>
                        <a14:foregroundMark x1="22346" y1="74308" x2="27654" y2="61265"/>
                        <a14:foregroundMark x1="27654" y1="61265" x2="27654" y2="60079"/>
                        <a14:foregroundMark x1="29050" y1="67984" x2="19274" y2="71937"/>
                        <a14:foregroundMark x1="28492" y1="71937" x2="23184" y2="73123"/>
                        <a14:foregroundMark x1="22346" y1="89328" x2="23184" y2="94466"/>
                        <a14:foregroundMark x1="70950" y1="13043" x2="78771" y2="24506"/>
                        <a14:foregroundMark x1="78771" y1="24506" x2="83520" y2="44664"/>
                        <a14:foregroundMark x1="87430" y1="28063" x2="64246" y2="37549"/>
                        <a14:foregroundMark x1="68994" y1="57312" x2="73464" y2="72727"/>
                        <a14:foregroundMark x1="73464" y1="72727" x2="79609" y2="80632"/>
                        <a14:foregroundMark x1="82123" y1="55336" x2="81844" y2="70751"/>
                        <a14:foregroundMark x1="81844" y1="70751" x2="75419" y2="81028"/>
                        <a14:foregroundMark x1="85754" y1="79842" x2="96369" y2="75099"/>
                        <a14:foregroundMark x1="96369" y1="75099" x2="98324" y2="69170"/>
                        <a14:foregroundMark x1="76816" y1="96838" x2="72067" y2="968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411" y="9091306"/>
            <a:ext cx="955678" cy="67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4" descr="https://lh7-rt.googleusercontent.com/slidesz/AGV_vUdodLyOvahcF6ezLobjoCEJIc20aiLic-awPcQpZ9yAgHNwnRmZVApBFpB9bMZM78y-004Dlv9mcecCgmGSeFrMiWjiCcBA38oH7gwvW5TXx6aHTX66ypW0lJozfky2gSwNr77KTmUV_cc1tuZLaNI=s2048?key=3gK3VWlN94ktpX8wkYHvEilV">
            <a:extLst>
              <a:ext uri="{FF2B5EF4-FFF2-40B4-BE49-F238E27FC236}">
                <a16:creationId xmlns:a16="http://schemas.microsoft.com/office/drawing/2014/main" id="{34A5D27B-4228-4C9E-AC4E-218658821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56" b="98889" l="0" r="97984">
                        <a14:foregroundMark x1="13306" y1="16667" x2="50806" y2="12222"/>
                        <a14:foregroundMark x1="50806" y1="12222" x2="64113" y2="13333"/>
                        <a14:foregroundMark x1="64113" y1="13333" x2="67339" y2="15000"/>
                        <a14:foregroundMark x1="31048" y1="6667" x2="41129" y2="5556"/>
                        <a14:foregroundMark x1="41129" y1="5556" x2="71774" y2="8889"/>
                        <a14:foregroundMark x1="71774" y1="8889" x2="88710" y2="23889"/>
                        <a14:foregroundMark x1="88710" y1="23889" x2="95565" y2="37778"/>
                        <a14:foregroundMark x1="31452" y1="5000" x2="64919" y2="5556"/>
                        <a14:foregroundMark x1="52016" y1="556" x2="57258" y2="1667"/>
                        <a14:foregroundMark x1="11694" y1="16111" x2="5645" y2="26111"/>
                        <a14:foregroundMark x1="5645" y1="26111" x2="806" y2="62778"/>
                        <a14:foregroundMark x1="806" y1="62778" x2="10484" y2="81667"/>
                        <a14:foregroundMark x1="50806" y1="12222" x2="58871" y2="26667"/>
                        <a14:foregroundMark x1="58871" y1="26667" x2="68548" y2="32778"/>
                        <a14:foregroundMark x1="68548" y1="32778" x2="77823" y2="32778"/>
                        <a14:foregroundMark x1="77823" y1="32778" x2="81048" y2="31111"/>
                        <a14:foregroundMark x1="95565" y1="38889" x2="93548" y2="53333"/>
                        <a14:foregroundMark x1="93548" y1="53333" x2="81855" y2="82778"/>
                        <a14:foregroundMark x1="97984" y1="41111" x2="97581" y2="60000"/>
                        <a14:foregroundMark x1="31452" y1="62778" x2="28629" y2="75000"/>
                        <a14:foregroundMark x1="28629" y1="75000" x2="28226" y2="87222"/>
                        <a14:foregroundMark x1="16129" y1="80000" x2="26210" y2="81111"/>
                        <a14:foregroundMark x1="26210" y1="81111" x2="26210" y2="80556"/>
                        <a14:foregroundMark x1="22581" y1="86667" x2="41129" y2="97222"/>
                        <a14:foregroundMark x1="41129" y1="97222" x2="51210" y2="98889"/>
                        <a14:foregroundMark x1="51210" y1="98889" x2="71774" y2="97222"/>
                        <a14:foregroundMark x1="38306" y1="87222" x2="59677" y2="77222"/>
                        <a14:foregroundMark x1="59677" y1="77222" x2="61290" y2="77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53" y="5365491"/>
            <a:ext cx="330702" cy="24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098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97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嵐 大輔ARASHI,DAISUKE[YTC]</dc:creator>
  <cp:lastModifiedBy>嵐 大輔ARASHI,DAISUKE[YTC]</cp:lastModifiedBy>
  <cp:revision>16</cp:revision>
  <cp:lastPrinted>2025-04-10T03:01:27Z</cp:lastPrinted>
  <dcterms:created xsi:type="dcterms:W3CDTF">2025-04-10T01:12:37Z</dcterms:created>
  <dcterms:modified xsi:type="dcterms:W3CDTF">2025-04-10T03:18:56Z</dcterms:modified>
</cp:coreProperties>
</file>